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5" r:id="rId4"/>
    <p:sldId id="266" r:id="rId5"/>
    <p:sldId id="267" r:id="rId6"/>
    <p:sldId id="269" r:id="rId7"/>
    <p:sldId id="270" r:id="rId8"/>
    <p:sldId id="276" r:id="rId9"/>
    <p:sldId id="280" r:id="rId10"/>
    <p:sldId id="277" r:id="rId11"/>
    <p:sldId id="278" r:id="rId12"/>
    <p:sldId id="279" r:id="rId13"/>
    <p:sldId id="272" r:id="rId14"/>
    <p:sldId id="274" r:id="rId15"/>
    <p:sldId id="273" r:id="rId16"/>
    <p:sldId id="275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88" d="100"/>
          <a:sy n="88" d="100"/>
        </p:scale>
        <p:origin x="96" y="6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9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16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6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07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71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5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4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3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82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65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33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1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Wooijn</a:t>
            </a:r>
            <a:r>
              <a:rPr lang="en-GB" dirty="0" smtClean="0"/>
              <a:t>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802.11-14/1209r0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Multiple RF operation for 802.11ax OFDMA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2014-09-xx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29096"/>
              </p:ext>
            </p:extLst>
          </p:nvPr>
        </p:nvGraphicFramePr>
        <p:xfrm>
          <a:off x="515938" y="2279650"/>
          <a:ext cx="8139112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5" imgW="8246962" imgH="2541325" progId="Word.Document.8">
                  <p:embed/>
                </p:oleObj>
              </mc:Choice>
              <mc:Fallback>
                <p:oleObj name="Document" r:id="rId5" imgW="8246962" imgH="25413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9650"/>
                        <a:ext cx="8139112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Dual RF </a:t>
            </a:r>
            <a:r>
              <a:rPr lang="en-US" altLang="ko-KR" dirty="0" smtClean="0"/>
              <a:t>chains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32" y="2852936"/>
            <a:ext cx="6180912" cy="25784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954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Dual RF </a:t>
            </a:r>
            <a:r>
              <a:rPr lang="en-US" altLang="ko-KR" dirty="0" smtClean="0"/>
              <a:t>chains</a:t>
            </a: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32" y="2852936"/>
            <a:ext cx="6180912" cy="25784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2760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Multiple RF chains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32" y="2852936"/>
            <a:ext cx="6180912" cy="25784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877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RF(2)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Unrestricted preferred CH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221" y="2780928"/>
            <a:ext cx="6443557" cy="2569643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728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Multiple RF </a:t>
            </a:r>
            <a:r>
              <a:rPr lang="en-US" altLang="ko-KR" dirty="0" smtClean="0"/>
              <a:t>extension(1)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Dual </a:t>
            </a:r>
            <a:r>
              <a:rPr lang="en-US" altLang="ko-KR" dirty="0" err="1" smtClean="0"/>
              <a:t>wi-fi</a:t>
            </a:r>
            <a:r>
              <a:rPr lang="en-US" altLang="ko-KR" dirty="0" smtClean="0"/>
              <a:t>[2], </a:t>
            </a:r>
            <a:r>
              <a:rPr lang="en-US" altLang="ko-KR" dirty="0"/>
              <a:t>DL only </a:t>
            </a:r>
            <a:r>
              <a:rPr lang="en-US" altLang="ko-KR" dirty="0" smtClean="0"/>
              <a:t>CH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Traffic asymmetry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417792"/>
            <a:ext cx="7560973" cy="195542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518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Multiple RF extension(2)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DCF/PCF dual Channel</a:t>
            </a:r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FTP downloading</a:t>
            </a:r>
            <a:r>
              <a:rPr lang="en-US" altLang="ko-KR" dirty="0"/>
              <a:t>, HTTP -&gt; contention based </a:t>
            </a:r>
            <a:r>
              <a:rPr lang="en-US" altLang="ko-KR" dirty="0" smtClean="0"/>
              <a:t>CH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Streaming, Control/management data -&gt; scheduling based CH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Contention isolation </a:t>
            </a:r>
            <a:r>
              <a:rPr lang="en-US" altLang="ko-KR" dirty="0" smtClean="0"/>
              <a:t>/ Coordination gain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83" y="4797152"/>
            <a:ext cx="8587126" cy="1357383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512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Contention overhead is one of the biggest reasons that reduces the MAC efficiency of 802.11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Multiuser </a:t>
            </a:r>
            <a:r>
              <a:rPr lang="en-US" altLang="ko-KR" dirty="0" err="1" smtClean="0"/>
              <a:t>widerband</a:t>
            </a:r>
            <a:r>
              <a:rPr lang="en-US" altLang="ko-KR" dirty="0" smtClean="0"/>
              <a:t> operation(OFDMA) might play a key role to reduce the contention overhead and enhance the overall MAC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However, existing single RF chain structure is not suitable for MU </a:t>
            </a:r>
            <a:r>
              <a:rPr lang="en-US" altLang="ko-KR" dirty="0" err="1"/>
              <a:t>widerband</a:t>
            </a:r>
            <a:r>
              <a:rPr lang="en-US" altLang="ko-KR" dirty="0"/>
              <a:t> operation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Adopting multiple RF chains at AP could increase the utility of MU </a:t>
            </a:r>
            <a:r>
              <a:rPr lang="en-US" altLang="ko-KR" dirty="0" err="1"/>
              <a:t>widerband</a:t>
            </a:r>
            <a:r>
              <a:rPr lang="en-US" altLang="ko-KR" dirty="0"/>
              <a:t> operation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Multiple </a:t>
            </a:r>
            <a:r>
              <a:rPr lang="en-US" altLang="ko-KR" dirty="0"/>
              <a:t>RF </a:t>
            </a:r>
            <a:r>
              <a:rPr lang="en-US" altLang="ko-KR" dirty="0" smtClean="0"/>
              <a:t>chains operation should be investigated more in 802.11ax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9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11-13-0505-00-0hew-mac-efficiecy-analysis-for-hew-sg</a:t>
            </a:r>
          </a:p>
          <a:p>
            <a:r>
              <a:rPr lang="en-US" dirty="0" smtClean="0"/>
              <a:t>[</a:t>
            </a:r>
            <a:r>
              <a:rPr lang="en-US" dirty="0"/>
              <a:t>2] 11-13-1409-00-0hew-dual-wi-fi-dual-channel-wi-fi-for-congested-wlans-with-asymmetric-traffic-loads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Contention overhead &amp; MAC efficiency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1696630"/>
            <a:ext cx="8034035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11ax is targeting to </a:t>
            </a:r>
            <a:r>
              <a:rPr lang="en-US" sz="2000" dirty="0"/>
              <a:t>achieve throughput </a:t>
            </a:r>
            <a:r>
              <a:rPr lang="en-US" sz="2000" dirty="0" smtClean="0"/>
              <a:t>enhancement </a:t>
            </a:r>
            <a:r>
              <a:rPr lang="en-US" sz="2000" dirty="0"/>
              <a:t>of 4(~10) times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Contention overhead of </a:t>
            </a:r>
            <a:r>
              <a:rPr lang="en-US" sz="2000" dirty="0" smtClean="0"/>
              <a:t>WLAN[1]</a:t>
            </a:r>
            <a:endParaRPr lang="en-US" sz="20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MAC efficiency drops as STA density </a:t>
            </a:r>
            <a:r>
              <a:rPr lang="en-US" sz="1800" dirty="0" smtClean="0"/>
              <a:t>increases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714" y="2924944"/>
            <a:ext cx="7195186" cy="9639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24510"/>
          <a:stretch/>
        </p:blipFill>
        <p:spPr>
          <a:xfrm>
            <a:off x="424165" y="3816034"/>
            <a:ext cx="4563488" cy="27521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r="20651"/>
          <a:stretch/>
        </p:blipFill>
        <p:spPr>
          <a:xfrm>
            <a:off x="4844996" y="3816034"/>
            <a:ext cx="3874839" cy="275211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Multiuser </a:t>
            </a:r>
            <a:r>
              <a:rPr lang="en-US" altLang="ko-KR" dirty="0" err="1" smtClean="0"/>
              <a:t>widerband</a:t>
            </a:r>
            <a:r>
              <a:rPr lang="en-US" altLang="ko-KR" dirty="0" smtClean="0"/>
              <a:t>(OFDMA) </a:t>
            </a:r>
            <a:r>
              <a:rPr lang="en-US" altLang="ko-KR" dirty="0"/>
              <a:t>operation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6630"/>
            <a:ext cx="7772400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Exploiting OFDM &amp; </a:t>
            </a:r>
            <a:r>
              <a:rPr lang="en-US" dirty="0" err="1" smtClean="0"/>
              <a:t>Widerband</a:t>
            </a:r>
            <a:r>
              <a:rPr lang="en-US" dirty="0" smtClean="0"/>
              <a:t> operation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Contention isolation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193057"/>
            <a:ext cx="5540824" cy="14766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440502"/>
            <a:ext cx="5540824" cy="1508778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 bwMode="auto">
          <a:xfrm>
            <a:off x="3089237" y="3797479"/>
            <a:ext cx="684314" cy="45411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61176" y="4440502"/>
            <a:ext cx="244827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Contention overhead ↓</a:t>
            </a:r>
            <a:b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 smtClean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MAC efficiency↑</a:t>
            </a:r>
            <a:b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 smtClean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Faster processing for upper layer(TCP)</a:t>
            </a:r>
            <a:endParaRPr lang="ko-KR" altLang="en-US" sz="1800" b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61176" y="2331230"/>
            <a:ext cx="24482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  <a:t>Aggregated Throughput↑</a:t>
            </a:r>
            <a:b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MAC efficiency ↓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323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Expected form of MU </a:t>
            </a:r>
            <a:r>
              <a:rPr lang="en-GB" dirty="0" err="1" smtClean="0"/>
              <a:t>widerband</a:t>
            </a:r>
            <a:r>
              <a:rPr lang="en-GB" dirty="0" smtClean="0"/>
              <a:t> op.(DL)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6630"/>
            <a:ext cx="7772400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Adjusting </a:t>
            </a:r>
            <a:r>
              <a:rPr lang="en-US" dirty="0" err="1" smtClean="0"/>
              <a:t>tx</a:t>
            </a:r>
            <a:r>
              <a:rPr lang="en-US" dirty="0" smtClean="0"/>
              <a:t>/</a:t>
            </a:r>
            <a:r>
              <a:rPr lang="en-US" dirty="0" err="1" smtClean="0"/>
              <a:t>rx</a:t>
            </a:r>
            <a:r>
              <a:rPr lang="en-US" dirty="0" smtClean="0"/>
              <a:t> timing for AP</a:t>
            </a: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Various data length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ACK cannot be received while AP is transmitting DL data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Unnecessary channel occupation, delay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414" y="2924944"/>
            <a:ext cx="5561147" cy="2493019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846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Expected form of MU </a:t>
            </a:r>
            <a:r>
              <a:rPr lang="en-GB" dirty="0" err="1" smtClean="0"/>
              <a:t>widerband</a:t>
            </a:r>
            <a:r>
              <a:rPr lang="en-GB" dirty="0" smtClean="0"/>
              <a:t> op.(UL)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696630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Difficult to synchronize medium access </a:t>
            </a:r>
            <a:br>
              <a:rPr lang="en-US" kern="0" dirty="0" smtClean="0"/>
            </a:br>
            <a:r>
              <a:rPr lang="en-US" kern="0" dirty="0" smtClean="0"/>
              <a:t>of multiple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Fast transition of </a:t>
            </a:r>
            <a:r>
              <a:rPr lang="en-US" kern="0" dirty="0" err="1" smtClean="0"/>
              <a:t>tx</a:t>
            </a:r>
            <a:r>
              <a:rPr lang="en-US" kern="0" dirty="0" smtClean="0"/>
              <a:t>/</a:t>
            </a:r>
            <a:r>
              <a:rPr lang="en-US" kern="0" dirty="0" err="1" smtClean="0"/>
              <a:t>rx</a:t>
            </a:r>
            <a:r>
              <a:rPr lang="en-US" kern="0" dirty="0" smtClean="0"/>
              <a:t> for short messages (RTS/CTS)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1771650" lvl="4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			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kern="0" dirty="0" smtClean="0"/>
              <a:t>Impossible to take additional access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kern="0" dirty="0" smtClean="0"/>
              <a:t>(</a:t>
            </a:r>
            <a:r>
              <a:rPr lang="en-US" altLang="ko-KR" kern="0" dirty="0"/>
              <a:t>Specific access protocols need further discussion)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53" y="2875736"/>
            <a:ext cx="4935907" cy="10983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53" y="4437112"/>
            <a:ext cx="4935907" cy="1098313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178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Limitation of single RF chain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696630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Rectangular shaped </a:t>
            </a:r>
            <a:r>
              <a:rPr lang="en-US" kern="0" dirty="0" err="1" smtClean="0"/>
              <a:t>widerband</a:t>
            </a:r>
            <a:r>
              <a:rPr lang="en-US" kern="0" dirty="0" smtClean="0"/>
              <a:t>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Transmission/reception at a time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Inefficient channel usage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Unsuitable for multiuser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Adopting multiple RF chains at AP	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80597"/>
            <a:ext cx="7714754" cy="150533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166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Multiple RF structure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662" y="3716111"/>
            <a:ext cx="4042007" cy="2520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3645024"/>
            <a:ext cx="2786578" cy="2591367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 bwMode="auto">
          <a:xfrm>
            <a:off x="5004669" y="3716111"/>
            <a:ext cx="935483" cy="111648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4974987" y="5840708"/>
            <a:ext cx="965165" cy="39206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696630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Multiple RF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Independent transmission/reception among different RF chains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18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Single </a:t>
            </a:r>
            <a:r>
              <a:rPr lang="en-US" altLang="ko-KR" dirty="0" smtClean="0"/>
              <a:t>RF chain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32" y="2852936"/>
            <a:ext cx="6180912" cy="2578440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407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Multiple </a:t>
            </a:r>
            <a:r>
              <a:rPr lang="en-US" altLang="ko-KR" dirty="0" smtClean="0"/>
              <a:t>RF(1)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Dual RF chains</a:t>
            </a: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32" y="2852936"/>
            <a:ext cx="6180912" cy="257844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392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1530</TotalTime>
  <Words>686</Words>
  <Application>Microsoft Office PowerPoint</Application>
  <PresentationFormat>On-screen Show (4:3)</PresentationFormat>
  <Paragraphs>220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Tw Cen MT</vt:lpstr>
      <vt:lpstr>Office Theme</vt:lpstr>
      <vt:lpstr>Document</vt:lpstr>
      <vt:lpstr>Multiple RF operation for 802.11ax OFDMA</vt:lpstr>
      <vt:lpstr>Contention overhead &amp; MAC efficiency</vt:lpstr>
      <vt:lpstr>Multiuser widerband(OFDMA) operation</vt:lpstr>
      <vt:lpstr>Expected form of MU widerband op.(DL)</vt:lpstr>
      <vt:lpstr>Expected form of MU widerband op.(UL)</vt:lpstr>
      <vt:lpstr>Limitation of single RF chain</vt:lpstr>
      <vt:lpstr>Multiple RF structure</vt:lpstr>
      <vt:lpstr>Utilizing Multiple RF(1)</vt:lpstr>
      <vt:lpstr>Utilizing Multiple RF(1)</vt:lpstr>
      <vt:lpstr>Utilizing Multiple RF(1)</vt:lpstr>
      <vt:lpstr>Utilizing Multiple RF(1)</vt:lpstr>
      <vt:lpstr>Utilizing Multiple RF(1)</vt:lpstr>
      <vt:lpstr>Utilizing Multiple RF(2)</vt:lpstr>
      <vt:lpstr>Multiple RF extension(1)</vt:lpstr>
      <vt:lpstr>Multiple RF extension(2)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34</cp:revision>
  <cp:lastPrinted>1601-01-01T00:00:00Z</cp:lastPrinted>
  <dcterms:created xsi:type="dcterms:W3CDTF">2014-09-13T01:30:11Z</dcterms:created>
  <dcterms:modified xsi:type="dcterms:W3CDTF">2014-09-15T03:44:56Z</dcterms:modified>
</cp:coreProperties>
</file>