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83" r:id="rId4"/>
    <p:sldId id="285" r:id="rId5"/>
    <p:sldId id="286" r:id="rId6"/>
    <p:sldId id="287" r:id="rId7"/>
    <p:sldId id="289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5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E6F52C-C855-4E6A-9136-CB69D41BBA5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1ABAEC-3934-41A6-8596-7C871E93E27F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err="1" smtClean="0"/>
            <a:t>TGax</a:t>
          </a:r>
          <a:endParaRPr lang="en-US" dirty="0" smtClean="0"/>
        </a:p>
        <a:p>
          <a:r>
            <a:rPr lang="en-US" dirty="0" smtClean="0"/>
            <a:t>Chair</a:t>
          </a:r>
          <a:endParaRPr lang="en-US" dirty="0"/>
        </a:p>
      </dgm:t>
    </dgm:pt>
    <dgm:pt modelId="{EA09E58B-D641-4050-A9D6-B640DC9C122B}" type="parTrans" cxnId="{A481C5B1-C0A1-492E-B276-0BD731BC03F9}">
      <dgm:prSet/>
      <dgm:spPr/>
      <dgm:t>
        <a:bodyPr/>
        <a:lstStyle/>
        <a:p>
          <a:endParaRPr lang="en-US"/>
        </a:p>
      </dgm:t>
    </dgm:pt>
    <dgm:pt modelId="{3CEEE888-17A6-4398-A92E-C09D0D0DCDC3}" type="sibTrans" cxnId="{A481C5B1-C0A1-492E-B276-0BD731BC03F9}">
      <dgm:prSet/>
      <dgm:spPr/>
      <dgm:t>
        <a:bodyPr/>
        <a:lstStyle/>
        <a:p>
          <a:endParaRPr lang="en-US"/>
        </a:p>
      </dgm:t>
    </dgm:pt>
    <dgm:pt modelId="{AED62970-D576-423E-AB77-4635F0984E13}" type="asst">
      <dgm:prSet phldrT="[Text]"/>
      <dgm:spPr/>
      <dgm:t>
        <a:bodyPr/>
        <a:lstStyle/>
        <a:p>
          <a:r>
            <a:rPr lang="en-US" dirty="0" smtClean="0"/>
            <a:t>First Vice Chair</a:t>
          </a:r>
          <a:endParaRPr lang="en-US" dirty="0"/>
        </a:p>
      </dgm:t>
    </dgm:pt>
    <dgm:pt modelId="{EC3509A9-18ED-4498-A1A8-C40E6A9C27DD}" type="parTrans" cxnId="{84942756-CFBD-48A8-B8FD-C19980BD027C}">
      <dgm:prSet/>
      <dgm:spPr/>
      <dgm:t>
        <a:bodyPr/>
        <a:lstStyle/>
        <a:p>
          <a:endParaRPr lang="en-US"/>
        </a:p>
      </dgm:t>
    </dgm:pt>
    <dgm:pt modelId="{04AB29DC-9B2B-4939-B1A9-2B1E8E85CBFB}" type="sibTrans" cxnId="{84942756-CFBD-48A8-B8FD-C19980BD027C}">
      <dgm:prSet/>
      <dgm:spPr/>
      <dgm:t>
        <a:bodyPr/>
        <a:lstStyle/>
        <a:p>
          <a:endParaRPr lang="en-US"/>
        </a:p>
      </dgm:t>
    </dgm:pt>
    <dgm:pt modelId="{2710170D-54CE-4842-8869-2910EF2E7066}">
      <dgm:prSet phldrT="[Text]"/>
      <dgm:spPr/>
      <dgm:t>
        <a:bodyPr/>
        <a:lstStyle/>
        <a:p>
          <a:r>
            <a:rPr lang="en-US" dirty="0" smtClean="0"/>
            <a:t>Ad Hoc 1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56FEB280-270B-4FEA-BA4C-8568581399AB}" type="parTrans" cxnId="{1931FBA2-ED25-4F3E-95FF-070D5BED8193}">
      <dgm:prSet/>
      <dgm:spPr/>
      <dgm:t>
        <a:bodyPr/>
        <a:lstStyle/>
        <a:p>
          <a:endParaRPr lang="en-US"/>
        </a:p>
      </dgm:t>
    </dgm:pt>
    <dgm:pt modelId="{4E60800D-2FD8-40A5-9F2F-9A00779CD148}" type="sibTrans" cxnId="{1931FBA2-ED25-4F3E-95FF-070D5BED8193}">
      <dgm:prSet/>
      <dgm:spPr/>
      <dgm:t>
        <a:bodyPr/>
        <a:lstStyle/>
        <a:p>
          <a:endParaRPr lang="en-US"/>
        </a:p>
      </dgm:t>
    </dgm:pt>
    <dgm:pt modelId="{2E2C1CD8-15C0-48D4-8D01-5C2D8B1559A0}">
      <dgm:prSet phldrT="[Text]"/>
      <dgm:spPr/>
      <dgm:t>
        <a:bodyPr/>
        <a:lstStyle/>
        <a:p>
          <a:r>
            <a:rPr lang="en-US" dirty="0" smtClean="0"/>
            <a:t>Ad Hoc 2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FF9B199A-CA02-49DE-8160-C44DFD7ECE63}" type="parTrans" cxnId="{A1FB7D46-1EE2-4FC7-B109-ACC8558500A5}">
      <dgm:prSet/>
      <dgm:spPr/>
      <dgm:t>
        <a:bodyPr/>
        <a:lstStyle/>
        <a:p>
          <a:endParaRPr lang="en-US"/>
        </a:p>
      </dgm:t>
    </dgm:pt>
    <dgm:pt modelId="{543B8DC7-21E0-4797-9799-3C9E75148663}" type="sibTrans" cxnId="{A1FB7D46-1EE2-4FC7-B109-ACC8558500A5}">
      <dgm:prSet/>
      <dgm:spPr/>
      <dgm:t>
        <a:bodyPr/>
        <a:lstStyle/>
        <a:p>
          <a:endParaRPr lang="en-US"/>
        </a:p>
      </dgm:t>
    </dgm:pt>
    <dgm:pt modelId="{A2FE1A4A-8807-4A2D-BBB6-9161F28B9C22}">
      <dgm:prSet phldrT="[Text]"/>
      <dgm:spPr/>
      <dgm:t>
        <a:bodyPr/>
        <a:lstStyle/>
        <a:p>
          <a:r>
            <a:rPr lang="en-US" dirty="0" smtClean="0"/>
            <a:t>Ad Hoc n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85235FE7-15D1-49EF-AE83-759CA360A11A}" type="parTrans" cxnId="{B8B8D4F9-F890-41D0-A224-ADC619844648}">
      <dgm:prSet/>
      <dgm:spPr/>
      <dgm:t>
        <a:bodyPr/>
        <a:lstStyle/>
        <a:p>
          <a:endParaRPr lang="en-US"/>
        </a:p>
      </dgm:t>
    </dgm:pt>
    <dgm:pt modelId="{1D819A22-C184-4D10-8766-E796E8E59F29}" type="sibTrans" cxnId="{B8B8D4F9-F890-41D0-A224-ADC619844648}">
      <dgm:prSet/>
      <dgm:spPr/>
      <dgm:t>
        <a:bodyPr/>
        <a:lstStyle/>
        <a:p>
          <a:endParaRPr lang="en-US"/>
        </a:p>
      </dgm:t>
    </dgm:pt>
    <dgm:pt modelId="{C0A83A27-DEED-401D-8376-7A2DC9869D0D}" type="asst">
      <dgm:prSet phldrT="[Text]"/>
      <dgm:spPr/>
      <dgm:t>
        <a:bodyPr/>
        <a:lstStyle/>
        <a:p>
          <a:r>
            <a:rPr lang="en-US" dirty="0" smtClean="0"/>
            <a:t>Second Vice Chair</a:t>
          </a:r>
          <a:endParaRPr lang="en-US" dirty="0"/>
        </a:p>
      </dgm:t>
    </dgm:pt>
    <dgm:pt modelId="{034229E1-1DEA-4CAD-A715-6C09D466F9F7}" type="parTrans" cxnId="{02F9278F-3D38-421D-ACB6-645EC1854555}">
      <dgm:prSet/>
      <dgm:spPr/>
      <dgm:t>
        <a:bodyPr/>
        <a:lstStyle/>
        <a:p>
          <a:endParaRPr lang="en-US"/>
        </a:p>
      </dgm:t>
    </dgm:pt>
    <dgm:pt modelId="{90B94B01-9DEA-4E25-8960-A9635D3128E1}" type="sibTrans" cxnId="{02F9278F-3D38-421D-ACB6-645EC1854555}">
      <dgm:prSet/>
      <dgm:spPr/>
      <dgm:t>
        <a:bodyPr/>
        <a:lstStyle/>
        <a:p>
          <a:endParaRPr lang="en-US"/>
        </a:p>
      </dgm:t>
    </dgm:pt>
    <dgm:pt modelId="{994486EF-31D7-4120-9C15-0A09C1F2A275}" type="asst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Secretary</a:t>
          </a:r>
          <a:endParaRPr lang="en-US" dirty="0"/>
        </a:p>
      </dgm:t>
    </dgm:pt>
    <dgm:pt modelId="{C6D6AB2F-5551-4B71-87F7-0A858B29C2C7}" type="parTrans" cxnId="{7EA4D73D-B842-4915-BC21-2BE9CA168320}">
      <dgm:prSet/>
      <dgm:spPr/>
      <dgm:t>
        <a:bodyPr/>
        <a:lstStyle/>
        <a:p>
          <a:endParaRPr lang="en-US"/>
        </a:p>
      </dgm:t>
    </dgm:pt>
    <dgm:pt modelId="{2741302C-B38D-4ABA-A7BD-87619B30B074}" type="sibTrans" cxnId="{7EA4D73D-B842-4915-BC21-2BE9CA168320}">
      <dgm:prSet/>
      <dgm:spPr/>
      <dgm:t>
        <a:bodyPr/>
        <a:lstStyle/>
        <a:p>
          <a:endParaRPr lang="en-US"/>
        </a:p>
      </dgm:t>
    </dgm:pt>
    <dgm:pt modelId="{6E14DB1A-49DA-4246-900B-5BBFEA74EE01}">
      <dgm:prSet phldrT="[Text]"/>
      <dgm:spPr/>
      <dgm:t>
        <a:bodyPr/>
        <a:lstStyle/>
        <a:p>
          <a:r>
            <a:rPr lang="en-US" dirty="0" smtClean="0"/>
            <a:t>Ad Hoc 3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170021A9-B39C-4A8C-A039-7150CE133AFA}" type="parTrans" cxnId="{A3325F1B-E28C-419A-BF11-F954041B6698}">
      <dgm:prSet/>
      <dgm:spPr/>
      <dgm:t>
        <a:bodyPr/>
        <a:lstStyle/>
        <a:p>
          <a:endParaRPr lang="en-US"/>
        </a:p>
      </dgm:t>
    </dgm:pt>
    <dgm:pt modelId="{2A843C50-5746-4F32-97BB-D5C34A297ECB}" type="sibTrans" cxnId="{A3325F1B-E28C-419A-BF11-F954041B6698}">
      <dgm:prSet/>
      <dgm:spPr/>
      <dgm:t>
        <a:bodyPr/>
        <a:lstStyle/>
        <a:p>
          <a:endParaRPr lang="en-US"/>
        </a:p>
      </dgm:t>
    </dgm:pt>
    <dgm:pt modelId="{433F89C7-67AD-43B8-B4A0-0C9C7F8958CE}">
      <dgm:prSet phldrT="[Text]"/>
      <dgm:spPr/>
      <dgm:t>
        <a:bodyPr/>
        <a:lstStyle/>
        <a:p>
          <a:r>
            <a:rPr lang="en-US" dirty="0" smtClean="0"/>
            <a:t>Ad Hoc 4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A26CDDCA-C447-4BBE-875A-A3C0056EBF7F}" type="parTrans" cxnId="{30A38EB9-88D5-43EC-A2F9-4C25C98D904C}">
      <dgm:prSet/>
      <dgm:spPr/>
      <dgm:t>
        <a:bodyPr/>
        <a:lstStyle/>
        <a:p>
          <a:endParaRPr lang="en-US"/>
        </a:p>
      </dgm:t>
    </dgm:pt>
    <dgm:pt modelId="{177B61B9-62AB-4E7A-8B83-3501D8408CF5}" type="sibTrans" cxnId="{30A38EB9-88D5-43EC-A2F9-4C25C98D904C}">
      <dgm:prSet/>
      <dgm:spPr/>
      <dgm:t>
        <a:bodyPr/>
        <a:lstStyle/>
        <a:p>
          <a:endParaRPr lang="en-US"/>
        </a:p>
      </dgm:t>
    </dgm:pt>
    <dgm:pt modelId="{FE6CE445-52C3-4C44-8F04-8DFC74A47CD7}" type="asst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Editor</a:t>
          </a:r>
          <a:endParaRPr lang="en-US" dirty="0"/>
        </a:p>
      </dgm:t>
    </dgm:pt>
    <dgm:pt modelId="{C2B55AE9-6726-4106-AC37-E92869D46315}" type="parTrans" cxnId="{85518967-7853-4102-81FB-C802075C662D}">
      <dgm:prSet/>
      <dgm:spPr/>
      <dgm:t>
        <a:bodyPr/>
        <a:lstStyle/>
        <a:p>
          <a:endParaRPr lang="en-US"/>
        </a:p>
      </dgm:t>
    </dgm:pt>
    <dgm:pt modelId="{F8F3AAAE-F6B9-4A40-A9A3-EB6BA3D151E4}" type="sibTrans" cxnId="{85518967-7853-4102-81FB-C802075C662D}">
      <dgm:prSet/>
      <dgm:spPr/>
      <dgm:t>
        <a:bodyPr/>
        <a:lstStyle/>
        <a:p>
          <a:endParaRPr lang="en-US"/>
        </a:p>
      </dgm:t>
    </dgm:pt>
    <dgm:pt modelId="{AF33BB4B-CFC5-4DE7-B7B1-ADECCBED75E7}" type="pres">
      <dgm:prSet presAssocID="{35E6F52C-C855-4E6A-9136-CB69D41BBA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D391C03-AEA9-4D79-8DCC-BDC28108A3C3}" type="pres">
      <dgm:prSet presAssocID="{8A1ABAEC-3934-41A6-8596-7C871E93E27F}" presName="hierRoot1" presStyleCnt="0">
        <dgm:presLayoutVars>
          <dgm:hierBranch val="init"/>
        </dgm:presLayoutVars>
      </dgm:prSet>
      <dgm:spPr/>
    </dgm:pt>
    <dgm:pt modelId="{393F7580-DB6D-4369-9A59-8A15E81C3766}" type="pres">
      <dgm:prSet presAssocID="{8A1ABAEC-3934-41A6-8596-7C871E93E27F}" presName="rootComposite1" presStyleCnt="0"/>
      <dgm:spPr/>
    </dgm:pt>
    <dgm:pt modelId="{5B1B25D5-F4F7-4F18-99D2-A247F5349910}" type="pres">
      <dgm:prSet presAssocID="{8A1ABAEC-3934-41A6-8596-7C871E93E27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D427C4-0957-409F-ADCD-21E508D0D7A0}" type="pres">
      <dgm:prSet presAssocID="{8A1ABAEC-3934-41A6-8596-7C871E93E27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FC4EFB5-3C67-4D6F-9DB2-7146853330F3}" type="pres">
      <dgm:prSet presAssocID="{8A1ABAEC-3934-41A6-8596-7C871E93E27F}" presName="hierChild2" presStyleCnt="0"/>
      <dgm:spPr/>
    </dgm:pt>
    <dgm:pt modelId="{98739F7A-3420-4791-A893-026E15CA1F52}" type="pres">
      <dgm:prSet presAssocID="{56FEB280-270B-4FEA-BA4C-8568581399AB}" presName="Name37" presStyleLbl="parChTrans1D2" presStyleIdx="0" presStyleCnt="9"/>
      <dgm:spPr/>
      <dgm:t>
        <a:bodyPr/>
        <a:lstStyle/>
        <a:p>
          <a:endParaRPr lang="en-US"/>
        </a:p>
      </dgm:t>
    </dgm:pt>
    <dgm:pt modelId="{D8F75F13-FBA0-48D3-A70A-4F870CFECCC9}" type="pres">
      <dgm:prSet presAssocID="{2710170D-54CE-4842-8869-2910EF2E7066}" presName="hierRoot2" presStyleCnt="0">
        <dgm:presLayoutVars>
          <dgm:hierBranch val="init"/>
        </dgm:presLayoutVars>
      </dgm:prSet>
      <dgm:spPr/>
    </dgm:pt>
    <dgm:pt modelId="{03EB88B9-A418-441D-B602-BD4B41DADFED}" type="pres">
      <dgm:prSet presAssocID="{2710170D-54CE-4842-8869-2910EF2E7066}" presName="rootComposite" presStyleCnt="0"/>
      <dgm:spPr/>
    </dgm:pt>
    <dgm:pt modelId="{463B6B79-054A-43AE-A684-64A10E9DCEF9}" type="pres">
      <dgm:prSet presAssocID="{2710170D-54CE-4842-8869-2910EF2E7066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4582FB-38E4-4BF0-9A1E-6E45B69465B3}" type="pres">
      <dgm:prSet presAssocID="{2710170D-54CE-4842-8869-2910EF2E7066}" presName="rootConnector" presStyleLbl="node2" presStyleIdx="0" presStyleCnt="5"/>
      <dgm:spPr/>
      <dgm:t>
        <a:bodyPr/>
        <a:lstStyle/>
        <a:p>
          <a:endParaRPr lang="en-US"/>
        </a:p>
      </dgm:t>
    </dgm:pt>
    <dgm:pt modelId="{F08CB662-884B-4B53-B8DD-47FFCFF32A61}" type="pres">
      <dgm:prSet presAssocID="{2710170D-54CE-4842-8869-2910EF2E7066}" presName="hierChild4" presStyleCnt="0"/>
      <dgm:spPr/>
    </dgm:pt>
    <dgm:pt modelId="{88CD1062-2D44-4651-B4CC-B7F7ACEAAB4C}" type="pres">
      <dgm:prSet presAssocID="{2710170D-54CE-4842-8869-2910EF2E7066}" presName="hierChild5" presStyleCnt="0"/>
      <dgm:spPr/>
    </dgm:pt>
    <dgm:pt modelId="{F7D86E9E-E586-4551-AB41-7737908E2A81}" type="pres">
      <dgm:prSet presAssocID="{FF9B199A-CA02-49DE-8160-C44DFD7ECE63}" presName="Name37" presStyleLbl="parChTrans1D2" presStyleIdx="1" presStyleCnt="9"/>
      <dgm:spPr/>
      <dgm:t>
        <a:bodyPr/>
        <a:lstStyle/>
        <a:p>
          <a:endParaRPr lang="en-US"/>
        </a:p>
      </dgm:t>
    </dgm:pt>
    <dgm:pt modelId="{1F5CC006-76E0-4B4D-8A18-C830340FE69C}" type="pres">
      <dgm:prSet presAssocID="{2E2C1CD8-15C0-48D4-8D01-5C2D8B1559A0}" presName="hierRoot2" presStyleCnt="0">
        <dgm:presLayoutVars>
          <dgm:hierBranch val="init"/>
        </dgm:presLayoutVars>
      </dgm:prSet>
      <dgm:spPr/>
    </dgm:pt>
    <dgm:pt modelId="{654D3BB3-E470-4A35-9E2C-735112D5CA32}" type="pres">
      <dgm:prSet presAssocID="{2E2C1CD8-15C0-48D4-8D01-5C2D8B1559A0}" presName="rootComposite" presStyleCnt="0"/>
      <dgm:spPr/>
    </dgm:pt>
    <dgm:pt modelId="{E364D4D1-84DD-47E4-9AB9-907AC1529267}" type="pres">
      <dgm:prSet presAssocID="{2E2C1CD8-15C0-48D4-8D01-5C2D8B1559A0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7ADFC6-9999-459E-8FA1-4644018B0B6D}" type="pres">
      <dgm:prSet presAssocID="{2E2C1CD8-15C0-48D4-8D01-5C2D8B1559A0}" presName="rootConnector" presStyleLbl="node2" presStyleIdx="1" presStyleCnt="5"/>
      <dgm:spPr/>
      <dgm:t>
        <a:bodyPr/>
        <a:lstStyle/>
        <a:p>
          <a:endParaRPr lang="en-US"/>
        </a:p>
      </dgm:t>
    </dgm:pt>
    <dgm:pt modelId="{65BC6D2F-6D9D-47C2-B128-C00013C87B30}" type="pres">
      <dgm:prSet presAssocID="{2E2C1CD8-15C0-48D4-8D01-5C2D8B1559A0}" presName="hierChild4" presStyleCnt="0"/>
      <dgm:spPr/>
    </dgm:pt>
    <dgm:pt modelId="{5D832A98-2127-48DD-8CE5-D2C3D1141F28}" type="pres">
      <dgm:prSet presAssocID="{2E2C1CD8-15C0-48D4-8D01-5C2D8B1559A0}" presName="hierChild5" presStyleCnt="0"/>
      <dgm:spPr/>
    </dgm:pt>
    <dgm:pt modelId="{83A3BC0E-B9EB-4CBE-89AC-5C43B9CBD794}" type="pres">
      <dgm:prSet presAssocID="{170021A9-B39C-4A8C-A039-7150CE133AFA}" presName="Name37" presStyleLbl="parChTrans1D2" presStyleIdx="2" presStyleCnt="9"/>
      <dgm:spPr/>
      <dgm:t>
        <a:bodyPr/>
        <a:lstStyle/>
        <a:p>
          <a:endParaRPr lang="en-US"/>
        </a:p>
      </dgm:t>
    </dgm:pt>
    <dgm:pt modelId="{CF8C1C07-4819-4A00-A1B5-5E69EF8B92C1}" type="pres">
      <dgm:prSet presAssocID="{6E14DB1A-49DA-4246-900B-5BBFEA74EE01}" presName="hierRoot2" presStyleCnt="0">
        <dgm:presLayoutVars>
          <dgm:hierBranch val="init"/>
        </dgm:presLayoutVars>
      </dgm:prSet>
      <dgm:spPr/>
    </dgm:pt>
    <dgm:pt modelId="{225B89C2-B340-4E07-BAE4-C75C3A5067C5}" type="pres">
      <dgm:prSet presAssocID="{6E14DB1A-49DA-4246-900B-5BBFEA74EE01}" presName="rootComposite" presStyleCnt="0"/>
      <dgm:spPr/>
    </dgm:pt>
    <dgm:pt modelId="{8C23AF3E-2C7B-4A14-9178-C58E7BB1B4A6}" type="pres">
      <dgm:prSet presAssocID="{6E14DB1A-49DA-4246-900B-5BBFEA74EE01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9CF13D-C2E5-41D5-BBA3-315A6FD60C02}" type="pres">
      <dgm:prSet presAssocID="{6E14DB1A-49DA-4246-900B-5BBFEA74EE01}" presName="rootConnector" presStyleLbl="node2" presStyleIdx="2" presStyleCnt="5"/>
      <dgm:spPr/>
      <dgm:t>
        <a:bodyPr/>
        <a:lstStyle/>
        <a:p>
          <a:endParaRPr lang="en-US"/>
        </a:p>
      </dgm:t>
    </dgm:pt>
    <dgm:pt modelId="{803853F1-B1BA-4A99-BFD0-9F762D8D5CCA}" type="pres">
      <dgm:prSet presAssocID="{6E14DB1A-49DA-4246-900B-5BBFEA74EE01}" presName="hierChild4" presStyleCnt="0"/>
      <dgm:spPr/>
    </dgm:pt>
    <dgm:pt modelId="{01A92E68-0B5F-4A57-9F9B-635321E0DA82}" type="pres">
      <dgm:prSet presAssocID="{6E14DB1A-49DA-4246-900B-5BBFEA74EE01}" presName="hierChild5" presStyleCnt="0"/>
      <dgm:spPr/>
    </dgm:pt>
    <dgm:pt modelId="{5C04B944-B619-4B00-8D21-E9C8B042CEFC}" type="pres">
      <dgm:prSet presAssocID="{A26CDDCA-C447-4BBE-875A-A3C0056EBF7F}" presName="Name37" presStyleLbl="parChTrans1D2" presStyleIdx="3" presStyleCnt="9"/>
      <dgm:spPr/>
      <dgm:t>
        <a:bodyPr/>
        <a:lstStyle/>
        <a:p>
          <a:endParaRPr lang="en-US"/>
        </a:p>
      </dgm:t>
    </dgm:pt>
    <dgm:pt modelId="{7255DD29-A353-4917-9D1F-EE0D962E9BC2}" type="pres">
      <dgm:prSet presAssocID="{433F89C7-67AD-43B8-B4A0-0C9C7F8958CE}" presName="hierRoot2" presStyleCnt="0">
        <dgm:presLayoutVars>
          <dgm:hierBranch val="init"/>
        </dgm:presLayoutVars>
      </dgm:prSet>
      <dgm:spPr/>
    </dgm:pt>
    <dgm:pt modelId="{85962469-0AAD-4756-8CFC-5CB3F12E2FE5}" type="pres">
      <dgm:prSet presAssocID="{433F89C7-67AD-43B8-B4A0-0C9C7F8958CE}" presName="rootComposite" presStyleCnt="0"/>
      <dgm:spPr/>
    </dgm:pt>
    <dgm:pt modelId="{9F331CC6-E8BF-4155-BD9A-8BA7CE4C2AF8}" type="pres">
      <dgm:prSet presAssocID="{433F89C7-67AD-43B8-B4A0-0C9C7F8958CE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C48FB4-938E-4F01-B583-A322FD10B845}" type="pres">
      <dgm:prSet presAssocID="{433F89C7-67AD-43B8-B4A0-0C9C7F8958CE}" presName="rootConnector" presStyleLbl="node2" presStyleIdx="3" presStyleCnt="5"/>
      <dgm:spPr/>
      <dgm:t>
        <a:bodyPr/>
        <a:lstStyle/>
        <a:p>
          <a:endParaRPr lang="en-US"/>
        </a:p>
      </dgm:t>
    </dgm:pt>
    <dgm:pt modelId="{8BBF3EC6-3543-4F46-81AE-C822ACE58DAE}" type="pres">
      <dgm:prSet presAssocID="{433F89C7-67AD-43B8-B4A0-0C9C7F8958CE}" presName="hierChild4" presStyleCnt="0"/>
      <dgm:spPr/>
    </dgm:pt>
    <dgm:pt modelId="{693FC5B5-F84F-4B7D-B122-9868503C7B87}" type="pres">
      <dgm:prSet presAssocID="{433F89C7-67AD-43B8-B4A0-0C9C7F8958CE}" presName="hierChild5" presStyleCnt="0"/>
      <dgm:spPr/>
    </dgm:pt>
    <dgm:pt modelId="{61C13B6E-E3F8-4B50-B13B-3318E7CDF067}" type="pres">
      <dgm:prSet presAssocID="{85235FE7-15D1-49EF-AE83-759CA360A11A}" presName="Name37" presStyleLbl="parChTrans1D2" presStyleIdx="4" presStyleCnt="9"/>
      <dgm:spPr/>
      <dgm:t>
        <a:bodyPr/>
        <a:lstStyle/>
        <a:p>
          <a:endParaRPr lang="en-US"/>
        </a:p>
      </dgm:t>
    </dgm:pt>
    <dgm:pt modelId="{CF5DE6D3-6641-4BA8-ADA1-DA07765C5D11}" type="pres">
      <dgm:prSet presAssocID="{A2FE1A4A-8807-4A2D-BBB6-9161F28B9C22}" presName="hierRoot2" presStyleCnt="0">
        <dgm:presLayoutVars>
          <dgm:hierBranch val="init"/>
        </dgm:presLayoutVars>
      </dgm:prSet>
      <dgm:spPr/>
    </dgm:pt>
    <dgm:pt modelId="{B16EB995-2B7F-4205-94DF-2A0849C7EA84}" type="pres">
      <dgm:prSet presAssocID="{A2FE1A4A-8807-4A2D-BBB6-9161F28B9C22}" presName="rootComposite" presStyleCnt="0"/>
      <dgm:spPr/>
    </dgm:pt>
    <dgm:pt modelId="{0B4CA729-3D0C-4E47-870B-707397624E0B}" type="pres">
      <dgm:prSet presAssocID="{A2FE1A4A-8807-4A2D-BBB6-9161F28B9C22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9E6E84-CE4B-4195-B20A-14A50E16A5B6}" type="pres">
      <dgm:prSet presAssocID="{A2FE1A4A-8807-4A2D-BBB6-9161F28B9C22}" presName="rootConnector" presStyleLbl="node2" presStyleIdx="4" presStyleCnt="5"/>
      <dgm:spPr/>
      <dgm:t>
        <a:bodyPr/>
        <a:lstStyle/>
        <a:p>
          <a:endParaRPr lang="en-US"/>
        </a:p>
      </dgm:t>
    </dgm:pt>
    <dgm:pt modelId="{906C8257-20D4-4A80-8F21-26358C99081B}" type="pres">
      <dgm:prSet presAssocID="{A2FE1A4A-8807-4A2D-BBB6-9161F28B9C22}" presName="hierChild4" presStyleCnt="0"/>
      <dgm:spPr/>
    </dgm:pt>
    <dgm:pt modelId="{73486986-3137-4810-933E-8F9405ED54F1}" type="pres">
      <dgm:prSet presAssocID="{A2FE1A4A-8807-4A2D-BBB6-9161F28B9C22}" presName="hierChild5" presStyleCnt="0"/>
      <dgm:spPr/>
    </dgm:pt>
    <dgm:pt modelId="{FD8B9C67-1D43-4993-BD0E-5476A4F5A17B}" type="pres">
      <dgm:prSet presAssocID="{8A1ABAEC-3934-41A6-8596-7C871E93E27F}" presName="hierChild3" presStyleCnt="0"/>
      <dgm:spPr/>
    </dgm:pt>
    <dgm:pt modelId="{E788F193-56F5-4EAF-8839-9BF315B9FB04}" type="pres">
      <dgm:prSet presAssocID="{EC3509A9-18ED-4498-A1A8-C40E6A9C27DD}" presName="Name111" presStyleLbl="parChTrans1D2" presStyleIdx="5" presStyleCnt="9"/>
      <dgm:spPr/>
      <dgm:t>
        <a:bodyPr/>
        <a:lstStyle/>
        <a:p>
          <a:endParaRPr lang="en-US"/>
        </a:p>
      </dgm:t>
    </dgm:pt>
    <dgm:pt modelId="{9060A6C9-CDA8-4021-A270-42293D8DA8DC}" type="pres">
      <dgm:prSet presAssocID="{AED62970-D576-423E-AB77-4635F0984E13}" presName="hierRoot3" presStyleCnt="0">
        <dgm:presLayoutVars>
          <dgm:hierBranch val="init"/>
        </dgm:presLayoutVars>
      </dgm:prSet>
      <dgm:spPr/>
    </dgm:pt>
    <dgm:pt modelId="{1DCF134A-71D6-4ACB-B37E-94F917CE8BE4}" type="pres">
      <dgm:prSet presAssocID="{AED62970-D576-423E-AB77-4635F0984E13}" presName="rootComposite3" presStyleCnt="0"/>
      <dgm:spPr/>
    </dgm:pt>
    <dgm:pt modelId="{F4E7B820-2792-4DFB-BE67-99F9ACB68DA8}" type="pres">
      <dgm:prSet presAssocID="{AED62970-D576-423E-AB77-4635F0984E13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33E928-D25C-40F8-B6DE-AD72253C0F11}" type="pres">
      <dgm:prSet presAssocID="{AED62970-D576-423E-AB77-4635F0984E13}" presName="rootConnector3" presStyleLbl="asst1" presStyleIdx="0" presStyleCnt="4"/>
      <dgm:spPr/>
      <dgm:t>
        <a:bodyPr/>
        <a:lstStyle/>
        <a:p>
          <a:endParaRPr lang="en-US"/>
        </a:p>
      </dgm:t>
    </dgm:pt>
    <dgm:pt modelId="{B8A52CAB-78AD-4061-ACF2-42B6A46D97E9}" type="pres">
      <dgm:prSet presAssocID="{AED62970-D576-423E-AB77-4635F0984E13}" presName="hierChild6" presStyleCnt="0"/>
      <dgm:spPr/>
    </dgm:pt>
    <dgm:pt modelId="{264082E5-9A6C-4C50-B850-E81AAE24482C}" type="pres">
      <dgm:prSet presAssocID="{AED62970-D576-423E-AB77-4635F0984E13}" presName="hierChild7" presStyleCnt="0"/>
      <dgm:spPr/>
    </dgm:pt>
    <dgm:pt modelId="{55380259-B78B-4F32-B308-97CB78AF74DE}" type="pres">
      <dgm:prSet presAssocID="{034229E1-1DEA-4CAD-A715-6C09D466F9F7}" presName="Name111" presStyleLbl="parChTrans1D2" presStyleIdx="6" presStyleCnt="9"/>
      <dgm:spPr/>
      <dgm:t>
        <a:bodyPr/>
        <a:lstStyle/>
        <a:p>
          <a:endParaRPr lang="en-US"/>
        </a:p>
      </dgm:t>
    </dgm:pt>
    <dgm:pt modelId="{F1D39879-767C-415B-A101-1C5AC4E687D1}" type="pres">
      <dgm:prSet presAssocID="{C0A83A27-DEED-401D-8376-7A2DC9869D0D}" presName="hierRoot3" presStyleCnt="0">
        <dgm:presLayoutVars>
          <dgm:hierBranch val="init"/>
        </dgm:presLayoutVars>
      </dgm:prSet>
      <dgm:spPr/>
    </dgm:pt>
    <dgm:pt modelId="{8F084BEF-03D9-405B-87B6-15BA4ABA6689}" type="pres">
      <dgm:prSet presAssocID="{C0A83A27-DEED-401D-8376-7A2DC9869D0D}" presName="rootComposite3" presStyleCnt="0"/>
      <dgm:spPr/>
    </dgm:pt>
    <dgm:pt modelId="{3EA5E757-B7B4-4908-915D-D510C8D617D8}" type="pres">
      <dgm:prSet presAssocID="{C0A83A27-DEED-401D-8376-7A2DC9869D0D}" presName="rootText3" presStyleLbl="asst1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C525F6-BA0B-4585-B909-DC0D4305F8AE}" type="pres">
      <dgm:prSet presAssocID="{C0A83A27-DEED-401D-8376-7A2DC9869D0D}" presName="rootConnector3" presStyleLbl="asst1" presStyleIdx="1" presStyleCnt="4"/>
      <dgm:spPr/>
      <dgm:t>
        <a:bodyPr/>
        <a:lstStyle/>
        <a:p>
          <a:endParaRPr lang="en-US"/>
        </a:p>
      </dgm:t>
    </dgm:pt>
    <dgm:pt modelId="{E9570A16-72A3-4222-B117-3FC37318BD19}" type="pres">
      <dgm:prSet presAssocID="{C0A83A27-DEED-401D-8376-7A2DC9869D0D}" presName="hierChild6" presStyleCnt="0"/>
      <dgm:spPr/>
    </dgm:pt>
    <dgm:pt modelId="{4B101AEF-41B2-4B06-9CD8-842B4F9762E3}" type="pres">
      <dgm:prSet presAssocID="{C0A83A27-DEED-401D-8376-7A2DC9869D0D}" presName="hierChild7" presStyleCnt="0"/>
      <dgm:spPr/>
    </dgm:pt>
    <dgm:pt modelId="{1977F55A-151C-45D6-82F8-AF04D4546221}" type="pres">
      <dgm:prSet presAssocID="{C6D6AB2F-5551-4B71-87F7-0A858B29C2C7}" presName="Name111" presStyleLbl="parChTrans1D2" presStyleIdx="7" presStyleCnt="9"/>
      <dgm:spPr/>
      <dgm:t>
        <a:bodyPr/>
        <a:lstStyle/>
        <a:p>
          <a:endParaRPr lang="en-US"/>
        </a:p>
      </dgm:t>
    </dgm:pt>
    <dgm:pt modelId="{CE5909BC-E217-41A0-A2A9-517C80A9449F}" type="pres">
      <dgm:prSet presAssocID="{994486EF-31D7-4120-9C15-0A09C1F2A275}" presName="hierRoot3" presStyleCnt="0">
        <dgm:presLayoutVars>
          <dgm:hierBranch val="init"/>
        </dgm:presLayoutVars>
      </dgm:prSet>
      <dgm:spPr/>
    </dgm:pt>
    <dgm:pt modelId="{F9DC7814-6127-4923-BF12-AC9BCEA92177}" type="pres">
      <dgm:prSet presAssocID="{994486EF-31D7-4120-9C15-0A09C1F2A275}" presName="rootComposite3" presStyleCnt="0"/>
      <dgm:spPr/>
    </dgm:pt>
    <dgm:pt modelId="{6E39FB12-D1E7-4D84-8B8C-D5BE9D8D1591}" type="pres">
      <dgm:prSet presAssocID="{994486EF-31D7-4120-9C15-0A09C1F2A275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157CC8-C0FC-4366-AB69-E1C5869AC4B9}" type="pres">
      <dgm:prSet presAssocID="{994486EF-31D7-4120-9C15-0A09C1F2A275}" presName="rootConnector3" presStyleLbl="asst1" presStyleIdx="2" presStyleCnt="4"/>
      <dgm:spPr/>
      <dgm:t>
        <a:bodyPr/>
        <a:lstStyle/>
        <a:p>
          <a:endParaRPr lang="en-US"/>
        </a:p>
      </dgm:t>
    </dgm:pt>
    <dgm:pt modelId="{75E9A826-A346-4B81-9D89-853C4E8609C4}" type="pres">
      <dgm:prSet presAssocID="{994486EF-31D7-4120-9C15-0A09C1F2A275}" presName="hierChild6" presStyleCnt="0"/>
      <dgm:spPr/>
    </dgm:pt>
    <dgm:pt modelId="{E1C7720F-F5D3-4AE5-A72A-18282F58D38A}" type="pres">
      <dgm:prSet presAssocID="{994486EF-31D7-4120-9C15-0A09C1F2A275}" presName="hierChild7" presStyleCnt="0"/>
      <dgm:spPr/>
    </dgm:pt>
    <dgm:pt modelId="{75EF8EBA-06E1-47A7-8452-892B6B4D6726}" type="pres">
      <dgm:prSet presAssocID="{C2B55AE9-6726-4106-AC37-E92869D46315}" presName="Name111" presStyleLbl="parChTrans1D2" presStyleIdx="8" presStyleCnt="9"/>
      <dgm:spPr/>
      <dgm:t>
        <a:bodyPr/>
        <a:lstStyle/>
        <a:p>
          <a:endParaRPr lang="en-US"/>
        </a:p>
      </dgm:t>
    </dgm:pt>
    <dgm:pt modelId="{3E354802-26FA-4EA1-95D5-6CF2980AFE07}" type="pres">
      <dgm:prSet presAssocID="{FE6CE445-52C3-4C44-8F04-8DFC74A47CD7}" presName="hierRoot3" presStyleCnt="0">
        <dgm:presLayoutVars>
          <dgm:hierBranch val="init"/>
        </dgm:presLayoutVars>
      </dgm:prSet>
      <dgm:spPr/>
    </dgm:pt>
    <dgm:pt modelId="{1C7D55D5-4E98-4C00-A0E7-E7D3CE5E081E}" type="pres">
      <dgm:prSet presAssocID="{FE6CE445-52C3-4C44-8F04-8DFC74A47CD7}" presName="rootComposite3" presStyleCnt="0"/>
      <dgm:spPr/>
    </dgm:pt>
    <dgm:pt modelId="{469E7F6C-7356-433B-9D21-625DBAE13208}" type="pres">
      <dgm:prSet presAssocID="{FE6CE445-52C3-4C44-8F04-8DFC74A47CD7}" presName="rootText3" presStyleLbl="asst1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B7C6C7-314E-4800-AD7B-570935C4BE6F}" type="pres">
      <dgm:prSet presAssocID="{FE6CE445-52C3-4C44-8F04-8DFC74A47CD7}" presName="rootConnector3" presStyleLbl="asst1" presStyleIdx="3" presStyleCnt="4"/>
      <dgm:spPr/>
      <dgm:t>
        <a:bodyPr/>
        <a:lstStyle/>
        <a:p>
          <a:endParaRPr lang="en-US"/>
        </a:p>
      </dgm:t>
    </dgm:pt>
    <dgm:pt modelId="{A9E90FF5-CE93-4DCA-8C0A-2B3B62E7131D}" type="pres">
      <dgm:prSet presAssocID="{FE6CE445-52C3-4C44-8F04-8DFC74A47CD7}" presName="hierChild6" presStyleCnt="0"/>
      <dgm:spPr/>
    </dgm:pt>
    <dgm:pt modelId="{A574A47C-4C16-4482-8431-E9E1E9F05E6E}" type="pres">
      <dgm:prSet presAssocID="{FE6CE445-52C3-4C44-8F04-8DFC74A47CD7}" presName="hierChild7" presStyleCnt="0"/>
      <dgm:spPr/>
    </dgm:pt>
  </dgm:ptLst>
  <dgm:cxnLst>
    <dgm:cxn modelId="{EEAC0490-154D-4296-AC4D-A7A48C04FD87}" type="presOf" srcId="{6E14DB1A-49DA-4246-900B-5BBFEA74EE01}" destId="{8C23AF3E-2C7B-4A14-9178-C58E7BB1B4A6}" srcOrd="0" destOrd="0" presId="urn:microsoft.com/office/officeart/2005/8/layout/orgChart1"/>
    <dgm:cxn modelId="{1931FBA2-ED25-4F3E-95FF-070D5BED8193}" srcId="{8A1ABAEC-3934-41A6-8596-7C871E93E27F}" destId="{2710170D-54CE-4842-8869-2910EF2E7066}" srcOrd="4" destOrd="0" parTransId="{56FEB280-270B-4FEA-BA4C-8568581399AB}" sibTransId="{4E60800D-2FD8-40A5-9F2F-9A00779CD148}"/>
    <dgm:cxn modelId="{BC6B8C7F-C435-4F54-99C6-6D49C8C6A967}" type="presOf" srcId="{8A1ABAEC-3934-41A6-8596-7C871E93E27F}" destId="{5B1B25D5-F4F7-4F18-99D2-A247F5349910}" srcOrd="0" destOrd="0" presId="urn:microsoft.com/office/officeart/2005/8/layout/orgChart1"/>
    <dgm:cxn modelId="{BAA7BCDB-455B-4013-B623-C24CD37123AC}" type="presOf" srcId="{EC3509A9-18ED-4498-A1A8-C40E6A9C27DD}" destId="{E788F193-56F5-4EAF-8839-9BF315B9FB04}" srcOrd="0" destOrd="0" presId="urn:microsoft.com/office/officeart/2005/8/layout/orgChart1"/>
    <dgm:cxn modelId="{F7FDDF1E-8F59-4C87-9F24-BFA1F0E94DD0}" type="presOf" srcId="{6E14DB1A-49DA-4246-900B-5BBFEA74EE01}" destId="{549CF13D-C2E5-41D5-BBA3-315A6FD60C02}" srcOrd="1" destOrd="0" presId="urn:microsoft.com/office/officeart/2005/8/layout/orgChart1"/>
    <dgm:cxn modelId="{02F9278F-3D38-421D-ACB6-645EC1854555}" srcId="{8A1ABAEC-3934-41A6-8596-7C871E93E27F}" destId="{C0A83A27-DEED-401D-8376-7A2DC9869D0D}" srcOrd="1" destOrd="0" parTransId="{034229E1-1DEA-4CAD-A715-6C09D466F9F7}" sibTransId="{90B94B01-9DEA-4E25-8960-A9635D3128E1}"/>
    <dgm:cxn modelId="{E5469483-BC40-4162-9E62-305FA6BC387B}" type="presOf" srcId="{2E2C1CD8-15C0-48D4-8D01-5C2D8B1559A0}" destId="{E364D4D1-84DD-47E4-9AB9-907AC1529267}" srcOrd="0" destOrd="0" presId="urn:microsoft.com/office/officeart/2005/8/layout/orgChart1"/>
    <dgm:cxn modelId="{84942756-CFBD-48A8-B8FD-C19980BD027C}" srcId="{8A1ABAEC-3934-41A6-8596-7C871E93E27F}" destId="{AED62970-D576-423E-AB77-4635F0984E13}" srcOrd="0" destOrd="0" parTransId="{EC3509A9-18ED-4498-A1A8-C40E6A9C27DD}" sibTransId="{04AB29DC-9B2B-4939-B1A9-2B1E8E85CBFB}"/>
    <dgm:cxn modelId="{0BDD9CE8-5803-4B86-A3A8-F407969A6564}" type="presOf" srcId="{433F89C7-67AD-43B8-B4A0-0C9C7F8958CE}" destId="{75C48FB4-938E-4F01-B583-A322FD10B845}" srcOrd="1" destOrd="0" presId="urn:microsoft.com/office/officeart/2005/8/layout/orgChart1"/>
    <dgm:cxn modelId="{9C5453DE-A331-49DC-94FF-43F8768C9238}" type="presOf" srcId="{FE6CE445-52C3-4C44-8F04-8DFC74A47CD7}" destId="{469E7F6C-7356-433B-9D21-625DBAE13208}" srcOrd="0" destOrd="0" presId="urn:microsoft.com/office/officeart/2005/8/layout/orgChart1"/>
    <dgm:cxn modelId="{06B69DC9-543F-4D3B-8133-8EF62B26ECDC}" type="presOf" srcId="{AED62970-D576-423E-AB77-4635F0984E13}" destId="{1333E928-D25C-40F8-B6DE-AD72253C0F11}" srcOrd="1" destOrd="0" presId="urn:microsoft.com/office/officeart/2005/8/layout/orgChart1"/>
    <dgm:cxn modelId="{9507C884-24C9-4710-B400-4BE01DE08089}" type="presOf" srcId="{C6D6AB2F-5551-4B71-87F7-0A858B29C2C7}" destId="{1977F55A-151C-45D6-82F8-AF04D4546221}" srcOrd="0" destOrd="0" presId="urn:microsoft.com/office/officeart/2005/8/layout/orgChart1"/>
    <dgm:cxn modelId="{3ECAD239-A8F7-424F-9AE0-3F9B9E692070}" type="presOf" srcId="{85235FE7-15D1-49EF-AE83-759CA360A11A}" destId="{61C13B6E-E3F8-4B50-B13B-3318E7CDF067}" srcOrd="0" destOrd="0" presId="urn:microsoft.com/office/officeart/2005/8/layout/orgChart1"/>
    <dgm:cxn modelId="{7EA4D73D-B842-4915-BC21-2BE9CA168320}" srcId="{8A1ABAEC-3934-41A6-8596-7C871E93E27F}" destId="{994486EF-31D7-4120-9C15-0A09C1F2A275}" srcOrd="2" destOrd="0" parTransId="{C6D6AB2F-5551-4B71-87F7-0A858B29C2C7}" sibTransId="{2741302C-B38D-4ABA-A7BD-87619B30B074}"/>
    <dgm:cxn modelId="{ABB13CE5-848E-473E-89FB-6EFC3495AFD4}" type="presOf" srcId="{2E2C1CD8-15C0-48D4-8D01-5C2D8B1559A0}" destId="{6A7ADFC6-9999-459E-8FA1-4644018B0B6D}" srcOrd="1" destOrd="0" presId="urn:microsoft.com/office/officeart/2005/8/layout/orgChart1"/>
    <dgm:cxn modelId="{B8B8D4F9-F890-41D0-A224-ADC619844648}" srcId="{8A1ABAEC-3934-41A6-8596-7C871E93E27F}" destId="{A2FE1A4A-8807-4A2D-BBB6-9161F28B9C22}" srcOrd="8" destOrd="0" parTransId="{85235FE7-15D1-49EF-AE83-759CA360A11A}" sibTransId="{1D819A22-C184-4D10-8766-E796E8E59F29}"/>
    <dgm:cxn modelId="{6CDF7AD6-A81F-45ED-B5BE-AED4D8571E50}" type="presOf" srcId="{170021A9-B39C-4A8C-A039-7150CE133AFA}" destId="{83A3BC0E-B9EB-4CBE-89AC-5C43B9CBD794}" srcOrd="0" destOrd="0" presId="urn:microsoft.com/office/officeart/2005/8/layout/orgChart1"/>
    <dgm:cxn modelId="{D0E7D33B-CE14-41DF-A472-DFC6A381E222}" type="presOf" srcId="{C2B55AE9-6726-4106-AC37-E92869D46315}" destId="{75EF8EBA-06E1-47A7-8452-892B6B4D6726}" srcOrd="0" destOrd="0" presId="urn:microsoft.com/office/officeart/2005/8/layout/orgChart1"/>
    <dgm:cxn modelId="{178FEF38-5A2F-4FBB-815B-8A9D9244954D}" type="presOf" srcId="{FE6CE445-52C3-4C44-8F04-8DFC74A47CD7}" destId="{D2B7C6C7-314E-4800-AD7B-570935C4BE6F}" srcOrd="1" destOrd="0" presId="urn:microsoft.com/office/officeart/2005/8/layout/orgChart1"/>
    <dgm:cxn modelId="{CBB12A58-C5A1-4451-B00D-38B717F9AE4D}" type="presOf" srcId="{994486EF-31D7-4120-9C15-0A09C1F2A275}" destId="{6E39FB12-D1E7-4D84-8B8C-D5BE9D8D1591}" srcOrd="0" destOrd="0" presId="urn:microsoft.com/office/officeart/2005/8/layout/orgChart1"/>
    <dgm:cxn modelId="{B95A3D59-5835-42BD-828F-59F00A5B7A65}" type="presOf" srcId="{2710170D-54CE-4842-8869-2910EF2E7066}" destId="{C04582FB-38E4-4BF0-9A1E-6E45B69465B3}" srcOrd="1" destOrd="0" presId="urn:microsoft.com/office/officeart/2005/8/layout/orgChart1"/>
    <dgm:cxn modelId="{C55D4820-5328-40FA-84FB-E9697D96FD02}" type="presOf" srcId="{56FEB280-270B-4FEA-BA4C-8568581399AB}" destId="{98739F7A-3420-4791-A893-026E15CA1F52}" srcOrd="0" destOrd="0" presId="urn:microsoft.com/office/officeart/2005/8/layout/orgChart1"/>
    <dgm:cxn modelId="{C417188A-7E00-4D29-A3E8-6E19A7077479}" type="presOf" srcId="{35E6F52C-C855-4E6A-9136-CB69D41BBA5D}" destId="{AF33BB4B-CFC5-4DE7-B7B1-ADECCBED75E7}" srcOrd="0" destOrd="0" presId="urn:microsoft.com/office/officeart/2005/8/layout/orgChart1"/>
    <dgm:cxn modelId="{877BC771-40A3-466F-B7CD-BC909FC79D2F}" type="presOf" srcId="{AED62970-D576-423E-AB77-4635F0984E13}" destId="{F4E7B820-2792-4DFB-BE67-99F9ACB68DA8}" srcOrd="0" destOrd="0" presId="urn:microsoft.com/office/officeart/2005/8/layout/orgChart1"/>
    <dgm:cxn modelId="{71A1B07F-4A3D-4DF4-81EC-407D770E9234}" type="presOf" srcId="{C0A83A27-DEED-401D-8376-7A2DC9869D0D}" destId="{3EA5E757-B7B4-4908-915D-D510C8D617D8}" srcOrd="0" destOrd="0" presId="urn:microsoft.com/office/officeart/2005/8/layout/orgChart1"/>
    <dgm:cxn modelId="{03352AE4-1C3A-4937-98ED-06384E3EDDC4}" type="presOf" srcId="{8A1ABAEC-3934-41A6-8596-7C871E93E27F}" destId="{B3D427C4-0957-409F-ADCD-21E508D0D7A0}" srcOrd="1" destOrd="0" presId="urn:microsoft.com/office/officeart/2005/8/layout/orgChart1"/>
    <dgm:cxn modelId="{A3325F1B-E28C-419A-BF11-F954041B6698}" srcId="{8A1ABAEC-3934-41A6-8596-7C871E93E27F}" destId="{6E14DB1A-49DA-4246-900B-5BBFEA74EE01}" srcOrd="6" destOrd="0" parTransId="{170021A9-B39C-4A8C-A039-7150CE133AFA}" sibTransId="{2A843C50-5746-4F32-97BB-D5C34A297ECB}"/>
    <dgm:cxn modelId="{A1FB7D46-1EE2-4FC7-B109-ACC8558500A5}" srcId="{8A1ABAEC-3934-41A6-8596-7C871E93E27F}" destId="{2E2C1CD8-15C0-48D4-8D01-5C2D8B1559A0}" srcOrd="5" destOrd="0" parTransId="{FF9B199A-CA02-49DE-8160-C44DFD7ECE63}" sibTransId="{543B8DC7-21E0-4797-9799-3C9E75148663}"/>
    <dgm:cxn modelId="{0D22E45B-0E85-4BB4-93E9-F5AA8ABA4735}" type="presOf" srcId="{2710170D-54CE-4842-8869-2910EF2E7066}" destId="{463B6B79-054A-43AE-A684-64A10E9DCEF9}" srcOrd="0" destOrd="0" presId="urn:microsoft.com/office/officeart/2005/8/layout/orgChart1"/>
    <dgm:cxn modelId="{EE27D344-061E-4A30-B9C2-FF97D15400BD}" type="presOf" srcId="{034229E1-1DEA-4CAD-A715-6C09D466F9F7}" destId="{55380259-B78B-4F32-B308-97CB78AF74DE}" srcOrd="0" destOrd="0" presId="urn:microsoft.com/office/officeart/2005/8/layout/orgChart1"/>
    <dgm:cxn modelId="{63D390B0-FE92-44FD-8F2A-FC1646071A20}" type="presOf" srcId="{FF9B199A-CA02-49DE-8160-C44DFD7ECE63}" destId="{F7D86E9E-E586-4551-AB41-7737908E2A81}" srcOrd="0" destOrd="0" presId="urn:microsoft.com/office/officeart/2005/8/layout/orgChart1"/>
    <dgm:cxn modelId="{B28A9C8D-30D3-4C43-8241-E6D3A83C7E0C}" type="presOf" srcId="{C0A83A27-DEED-401D-8376-7A2DC9869D0D}" destId="{80C525F6-BA0B-4585-B909-DC0D4305F8AE}" srcOrd="1" destOrd="0" presId="urn:microsoft.com/office/officeart/2005/8/layout/orgChart1"/>
    <dgm:cxn modelId="{ADA2E289-D5E6-4322-ABF2-63F0F0117869}" type="presOf" srcId="{433F89C7-67AD-43B8-B4A0-0C9C7F8958CE}" destId="{9F331CC6-E8BF-4155-BD9A-8BA7CE4C2AF8}" srcOrd="0" destOrd="0" presId="urn:microsoft.com/office/officeart/2005/8/layout/orgChart1"/>
    <dgm:cxn modelId="{B7476A65-D672-4E9B-8C8D-74B70C42A370}" type="presOf" srcId="{A2FE1A4A-8807-4A2D-BBB6-9161F28B9C22}" destId="{0B4CA729-3D0C-4E47-870B-707397624E0B}" srcOrd="0" destOrd="0" presId="urn:microsoft.com/office/officeart/2005/8/layout/orgChart1"/>
    <dgm:cxn modelId="{C6CFC3AB-1081-4AA9-B897-63774E22FEEE}" type="presOf" srcId="{A2FE1A4A-8807-4A2D-BBB6-9161F28B9C22}" destId="{5B9E6E84-CE4B-4195-B20A-14A50E16A5B6}" srcOrd="1" destOrd="0" presId="urn:microsoft.com/office/officeart/2005/8/layout/orgChart1"/>
    <dgm:cxn modelId="{ED6B4617-B86F-43A3-8D8F-135F1725C161}" type="presOf" srcId="{994486EF-31D7-4120-9C15-0A09C1F2A275}" destId="{1C157CC8-C0FC-4366-AB69-E1C5869AC4B9}" srcOrd="1" destOrd="0" presId="urn:microsoft.com/office/officeart/2005/8/layout/orgChart1"/>
    <dgm:cxn modelId="{08F5D2DE-B0AC-4151-B48C-D116BB4811BD}" type="presOf" srcId="{A26CDDCA-C447-4BBE-875A-A3C0056EBF7F}" destId="{5C04B944-B619-4B00-8D21-E9C8B042CEFC}" srcOrd="0" destOrd="0" presId="urn:microsoft.com/office/officeart/2005/8/layout/orgChart1"/>
    <dgm:cxn modelId="{30A38EB9-88D5-43EC-A2F9-4C25C98D904C}" srcId="{8A1ABAEC-3934-41A6-8596-7C871E93E27F}" destId="{433F89C7-67AD-43B8-B4A0-0C9C7F8958CE}" srcOrd="7" destOrd="0" parTransId="{A26CDDCA-C447-4BBE-875A-A3C0056EBF7F}" sibTransId="{177B61B9-62AB-4E7A-8B83-3501D8408CF5}"/>
    <dgm:cxn modelId="{A481C5B1-C0A1-492E-B276-0BD731BC03F9}" srcId="{35E6F52C-C855-4E6A-9136-CB69D41BBA5D}" destId="{8A1ABAEC-3934-41A6-8596-7C871E93E27F}" srcOrd="0" destOrd="0" parTransId="{EA09E58B-D641-4050-A9D6-B640DC9C122B}" sibTransId="{3CEEE888-17A6-4398-A92E-C09D0D0DCDC3}"/>
    <dgm:cxn modelId="{85518967-7853-4102-81FB-C802075C662D}" srcId="{8A1ABAEC-3934-41A6-8596-7C871E93E27F}" destId="{FE6CE445-52C3-4C44-8F04-8DFC74A47CD7}" srcOrd="3" destOrd="0" parTransId="{C2B55AE9-6726-4106-AC37-E92869D46315}" sibTransId="{F8F3AAAE-F6B9-4A40-A9A3-EB6BA3D151E4}"/>
    <dgm:cxn modelId="{5E87A7FD-717C-436C-BB20-111D69432341}" type="presParOf" srcId="{AF33BB4B-CFC5-4DE7-B7B1-ADECCBED75E7}" destId="{0D391C03-AEA9-4D79-8DCC-BDC28108A3C3}" srcOrd="0" destOrd="0" presId="urn:microsoft.com/office/officeart/2005/8/layout/orgChart1"/>
    <dgm:cxn modelId="{D982C2C7-C9B6-4CD3-BF31-2846065A925E}" type="presParOf" srcId="{0D391C03-AEA9-4D79-8DCC-BDC28108A3C3}" destId="{393F7580-DB6D-4369-9A59-8A15E81C3766}" srcOrd="0" destOrd="0" presId="urn:microsoft.com/office/officeart/2005/8/layout/orgChart1"/>
    <dgm:cxn modelId="{40A94FBD-99CB-4A25-B293-4E9001C3B719}" type="presParOf" srcId="{393F7580-DB6D-4369-9A59-8A15E81C3766}" destId="{5B1B25D5-F4F7-4F18-99D2-A247F5349910}" srcOrd="0" destOrd="0" presId="urn:microsoft.com/office/officeart/2005/8/layout/orgChart1"/>
    <dgm:cxn modelId="{7A9899F8-076C-494F-9687-BA7734A0652E}" type="presParOf" srcId="{393F7580-DB6D-4369-9A59-8A15E81C3766}" destId="{B3D427C4-0957-409F-ADCD-21E508D0D7A0}" srcOrd="1" destOrd="0" presId="urn:microsoft.com/office/officeart/2005/8/layout/orgChart1"/>
    <dgm:cxn modelId="{CE0F0C48-7AF3-4CCE-B0A6-D55F5E35BD37}" type="presParOf" srcId="{0D391C03-AEA9-4D79-8DCC-BDC28108A3C3}" destId="{BFC4EFB5-3C67-4D6F-9DB2-7146853330F3}" srcOrd="1" destOrd="0" presId="urn:microsoft.com/office/officeart/2005/8/layout/orgChart1"/>
    <dgm:cxn modelId="{9C6231F5-5A2A-4C73-8412-84825FE93052}" type="presParOf" srcId="{BFC4EFB5-3C67-4D6F-9DB2-7146853330F3}" destId="{98739F7A-3420-4791-A893-026E15CA1F52}" srcOrd="0" destOrd="0" presId="urn:microsoft.com/office/officeart/2005/8/layout/orgChart1"/>
    <dgm:cxn modelId="{A8F2E882-AAF5-440B-9BD9-DC6E0ABDCF82}" type="presParOf" srcId="{BFC4EFB5-3C67-4D6F-9DB2-7146853330F3}" destId="{D8F75F13-FBA0-48D3-A70A-4F870CFECCC9}" srcOrd="1" destOrd="0" presId="urn:microsoft.com/office/officeart/2005/8/layout/orgChart1"/>
    <dgm:cxn modelId="{EE9CC1F2-76DE-4EB2-BDFA-B7194D2A3509}" type="presParOf" srcId="{D8F75F13-FBA0-48D3-A70A-4F870CFECCC9}" destId="{03EB88B9-A418-441D-B602-BD4B41DADFED}" srcOrd="0" destOrd="0" presId="urn:microsoft.com/office/officeart/2005/8/layout/orgChart1"/>
    <dgm:cxn modelId="{B3F2F161-1D1F-4B72-A6C2-8BAA54AA66AE}" type="presParOf" srcId="{03EB88B9-A418-441D-B602-BD4B41DADFED}" destId="{463B6B79-054A-43AE-A684-64A10E9DCEF9}" srcOrd="0" destOrd="0" presId="urn:microsoft.com/office/officeart/2005/8/layout/orgChart1"/>
    <dgm:cxn modelId="{A78E2E40-C5DA-46B9-8543-3061E81D7AF7}" type="presParOf" srcId="{03EB88B9-A418-441D-B602-BD4B41DADFED}" destId="{C04582FB-38E4-4BF0-9A1E-6E45B69465B3}" srcOrd="1" destOrd="0" presId="urn:microsoft.com/office/officeart/2005/8/layout/orgChart1"/>
    <dgm:cxn modelId="{6C842F3D-60BB-4C5A-818F-64F9CD4282B9}" type="presParOf" srcId="{D8F75F13-FBA0-48D3-A70A-4F870CFECCC9}" destId="{F08CB662-884B-4B53-B8DD-47FFCFF32A61}" srcOrd="1" destOrd="0" presId="urn:microsoft.com/office/officeart/2005/8/layout/orgChart1"/>
    <dgm:cxn modelId="{0DFEABFE-0488-4159-AB47-907DA2FF5486}" type="presParOf" srcId="{D8F75F13-FBA0-48D3-A70A-4F870CFECCC9}" destId="{88CD1062-2D44-4651-B4CC-B7F7ACEAAB4C}" srcOrd="2" destOrd="0" presId="urn:microsoft.com/office/officeart/2005/8/layout/orgChart1"/>
    <dgm:cxn modelId="{E5BD3C97-363C-4DFB-B781-20467A4E737D}" type="presParOf" srcId="{BFC4EFB5-3C67-4D6F-9DB2-7146853330F3}" destId="{F7D86E9E-E586-4551-AB41-7737908E2A81}" srcOrd="2" destOrd="0" presId="urn:microsoft.com/office/officeart/2005/8/layout/orgChart1"/>
    <dgm:cxn modelId="{2328F776-0276-4826-BEB8-0F0D3809F68A}" type="presParOf" srcId="{BFC4EFB5-3C67-4D6F-9DB2-7146853330F3}" destId="{1F5CC006-76E0-4B4D-8A18-C830340FE69C}" srcOrd="3" destOrd="0" presId="urn:microsoft.com/office/officeart/2005/8/layout/orgChart1"/>
    <dgm:cxn modelId="{657C06B4-EBA5-4187-844F-22E5E70D35C5}" type="presParOf" srcId="{1F5CC006-76E0-4B4D-8A18-C830340FE69C}" destId="{654D3BB3-E470-4A35-9E2C-735112D5CA32}" srcOrd="0" destOrd="0" presId="urn:microsoft.com/office/officeart/2005/8/layout/orgChart1"/>
    <dgm:cxn modelId="{E210A7F1-6F6E-4ECD-9ED7-FF4DEFE6746D}" type="presParOf" srcId="{654D3BB3-E470-4A35-9E2C-735112D5CA32}" destId="{E364D4D1-84DD-47E4-9AB9-907AC1529267}" srcOrd="0" destOrd="0" presId="urn:microsoft.com/office/officeart/2005/8/layout/orgChart1"/>
    <dgm:cxn modelId="{FD8AC274-D255-4FBA-BBB5-E21238037B4E}" type="presParOf" srcId="{654D3BB3-E470-4A35-9E2C-735112D5CA32}" destId="{6A7ADFC6-9999-459E-8FA1-4644018B0B6D}" srcOrd="1" destOrd="0" presId="urn:microsoft.com/office/officeart/2005/8/layout/orgChart1"/>
    <dgm:cxn modelId="{556C7A1C-2FEB-49D0-8058-7CF57E2F1FB4}" type="presParOf" srcId="{1F5CC006-76E0-4B4D-8A18-C830340FE69C}" destId="{65BC6D2F-6D9D-47C2-B128-C00013C87B30}" srcOrd="1" destOrd="0" presId="urn:microsoft.com/office/officeart/2005/8/layout/orgChart1"/>
    <dgm:cxn modelId="{C39DEDE8-D1B2-4911-8E61-A3650597BE30}" type="presParOf" srcId="{1F5CC006-76E0-4B4D-8A18-C830340FE69C}" destId="{5D832A98-2127-48DD-8CE5-D2C3D1141F28}" srcOrd="2" destOrd="0" presId="urn:microsoft.com/office/officeart/2005/8/layout/orgChart1"/>
    <dgm:cxn modelId="{F9B9C81C-92C4-4B74-8C14-C5A85B760FEC}" type="presParOf" srcId="{BFC4EFB5-3C67-4D6F-9DB2-7146853330F3}" destId="{83A3BC0E-B9EB-4CBE-89AC-5C43B9CBD794}" srcOrd="4" destOrd="0" presId="urn:microsoft.com/office/officeart/2005/8/layout/orgChart1"/>
    <dgm:cxn modelId="{BA2B89C7-18F4-4B85-A461-18B6009D9C5E}" type="presParOf" srcId="{BFC4EFB5-3C67-4D6F-9DB2-7146853330F3}" destId="{CF8C1C07-4819-4A00-A1B5-5E69EF8B92C1}" srcOrd="5" destOrd="0" presId="urn:microsoft.com/office/officeart/2005/8/layout/orgChart1"/>
    <dgm:cxn modelId="{A26285F2-16F0-4265-8A83-FE1D446FC56C}" type="presParOf" srcId="{CF8C1C07-4819-4A00-A1B5-5E69EF8B92C1}" destId="{225B89C2-B340-4E07-BAE4-C75C3A5067C5}" srcOrd="0" destOrd="0" presId="urn:microsoft.com/office/officeart/2005/8/layout/orgChart1"/>
    <dgm:cxn modelId="{28158FA7-05E8-44D7-9F77-DCCEF47D8052}" type="presParOf" srcId="{225B89C2-B340-4E07-BAE4-C75C3A5067C5}" destId="{8C23AF3E-2C7B-4A14-9178-C58E7BB1B4A6}" srcOrd="0" destOrd="0" presId="urn:microsoft.com/office/officeart/2005/8/layout/orgChart1"/>
    <dgm:cxn modelId="{C3732142-E943-45AF-9F9D-BF636B9174E8}" type="presParOf" srcId="{225B89C2-B340-4E07-BAE4-C75C3A5067C5}" destId="{549CF13D-C2E5-41D5-BBA3-315A6FD60C02}" srcOrd="1" destOrd="0" presId="urn:microsoft.com/office/officeart/2005/8/layout/orgChart1"/>
    <dgm:cxn modelId="{7DF4E20A-0772-467A-B2EC-97F0B1CB447A}" type="presParOf" srcId="{CF8C1C07-4819-4A00-A1B5-5E69EF8B92C1}" destId="{803853F1-B1BA-4A99-BFD0-9F762D8D5CCA}" srcOrd="1" destOrd="0" presId="urn:microsoft.com/office/officeart/2005/8/layout/orgChart1"/>
    <dgm:cxn modelId="{9D17991C-0455-40DF-AFB0-2B2B66F70200}" type="presParOf" srcId="{CF8C1C07-4819-4A00-A1B5-5E69EF8B92C1}" destId="{01A92E68-0B5F-4A57-9F9B-635321E0DA82}" srcOrd="2" destOrd="0" presId="urn:microsoft.com/office/officeart/2005/8/layout/orgChart1"/>
    <dgm:cxn modelId="{DC287802-66CA-4F45-928B-738B7432B2F1}" type="presParOf" srcId="{BFC4EFB5-3C67-4D6F-9DB2-7146853330F3}" destId="{5C04B944-B619-4B00-8D21-E9C8B042CEFC}" srcOrd="6" destOrd="0" presId="urn:microsoft.com/office/officeart/2005/8/layout/orgChart1"/>
    <dgm:cxn modelId="{681D6A0F-39C9-48BF-907F-C850EC188EF1}" type="presParOf" srcId="{BFC4EFB5-3C67-4D6F-9DB2-7146853330F3}" destId="{7255DD29-A353-4917-9D1F-EE0D962E9BC2}" srcOrd="7" destOrd="0" presId="urn:microsoft.com/office/officeart/2005/8/layout/orgChart1"/>
    <dgm:cxn modelId="{FBF10DA5-00CB-40F5-A4B0-B979990B1678}" type="presParOf" srcId="{7255DD29-A353-4917-9D1F-EE0D962E9BC2}" destId="{85962469-0AAD-4756-8CFC-5CB3F12E2FE5}" srcOrd="0" destOrd="0" presId="urn:microsoft.com/office/officeart/2005/8/layout/orgChart1"/>
    <dgm:cxn modelId="{27DB9BBA-8D86-40E6-9B94-F0F868D3E74B}" type="presParOf" srcId="{85962469-0AAD-4756-8CFC-5CB3F12E2FE5}" destId="{9F331CC6-E8BF-4155-BD9A-8BA7CE4C2AF8}" srcOrd="0" destOrd="0" presId="urn:microsoft.com/office/officeart/2005/8/layout/orgChart1"/>
    <dgm:cxn modelId="{942E40B2-E83F-4222-8A49-3143586AD0EC}" type="presParOf" srcId="{85962469-0AAD-4756-8CFC-5CB3F12E2FE5}" destId="{75C48FB4-938E-4F01-B583-A322FD10B845}" srcOrd="1" destOrd="0" presId="urn:microsoft.com/office/officeart/2005/8/layout/orgChart1"/>
    <dgm:cxn modelId="{80102645-2EC4-48E0-B67B-602A804CB7B2}" type="presParOf" srcId="{7255DD29-A353-4917-9D1F-EE0D962E9BC2}" destId="{8BBF3EC6-3543-4F46-81AE-C822ACE58DAE}" srcOrd="1" destOrd="0" presId="urn:microsoft.com/office/officeart/2005/8/layout/orgChart1"/>
    <dgm:cxn modelId="{445B6BD1-3B07-48AA-BE78-431FCE19BDE8}" type="presParOf" srcId="{7255DD29-A353-4917-9D1F-EE0D962E9BC2}" destId="{693FC5B5-F84F-4B7D-B122-9868503C7B87}" srcOrd="2" destOrd="0" presId="urn:microsoft.com/office/officeart/2005/8/layout/orgChart1"/>
    <dgm:cxn modelId="{D206525F-3180-4746-8037-8E61C67A3785}" type="presParOf" srcId="{BFC4EFB5-3C67-4D6F-9DB2-7146853330F3}" destId="{61C13B6E-E3F8-4B50-B13B-3318E7CDF067}" srcOrd="8" destOrd="0" presId="urn:microsoft.com/office/officeart/2005/8/layout/orgChart1"/>
    <dgm:cxn modelId="{214CFD72-63BF-4310-AE22-AC94DE86D7DB}" type="presParOf" srcId="{BFC4EFB5-3C67-4D6F-9DB2-7146853330F3}" destId="{CF5DE6D3-6641-4BA8-ADA1-DA07765C5D11}" srcOrd="9" destOrd="0" presId="urn:microsoft.com/office/officeart/2005/8/layout/orgChart1"/>
    <dgm:cxn modelId="{EB328D34-CD36-4F23-9DB4-3957C8CF5004}" type="presParOf" srcId="{CF5DE6D3-6641-4BA8-ADA1-DA07765C5D11}" destId="{B16EB995-2B7F-4205-94DF-2A0849C7EA84}" srcOrd="0" destOrd="0" presId="urn:microsoft.com/office/officeart/2005/8/layout/orgChart1"/>
    <dgm:cxn modelId="{5FDEFAE1-9523-4B54-8E1E-4670F07D5964}" type="presParOf" srcId="{B16EB995-2B7F-4205-94DF-2A0849C7EA84}" destId="{0B4CA729-3D0C-4E47-870B-707397624E0B}" srcOrd="0" destOrd="0" presId="urn:microsoft.com/office/officeart/2005/8/layout/orgChart1"/>
    <dgm:cxn modelId="{69B8A30D-E6FE-487E-9083-300A5A791EC3}" type="presParOf" srcId="{B16EB995-2B7F-4205-94DF-2A0849C7EA84}" destId="{5B9E6E84-CE4B-4195-B20A-14A50E16A5B6}" srcOrd="1" destOrd="0" presId="urn:microsoft.com/office/officeart/2005/8/layout/orgChart1"/>
    <dgm:cxn modelId="{F76E91AF-1CB9-49FF-815E-01C5BE65F786}" type="presParOf" srcId="{CF5DE6D3-6641-4BA8-ADA1-DA07765C5D11}" destId="{906C8257-20D4-4A80-8F21-26358C99081B}" srcOrd="1" destOrd="0" presId="urn:microsoft.com/office/officeart/2005/8/layout/orgChart1"/>
    <dgm:cxn modelId="{96251FE6-A042-4F31-BFE9-B8D484A702F6}" type="presParOf" srcId="{CF5DE6D3-6641-4BA8-ADA1-DA07765C5D11}" destId="{73486986-3137-4810-933E-8F9405ED54F1}" srcOrd="2" destOrd="0" presId="urn:microsoft.com/office/officeart/2005/8/layout/orgChart1"/>
    <dgm:cxn modelId="{157F3A3E-4F79-4304-B0F3-E62395C97F18}" type="presParOf" srcId="{0D391C03-AEA9-4D79-8DCC-BDC28108A3C3}" destId="{FD8B9C67-1D43-4993-BD0E-5476A4F5A17B}" srcOrd="2" destOrd="0" presId="urn:microsoft.com/office/officeart/2005/8/layout/orgChart1"/>
    <dgm:cxn modelId="{3B6FEC32-EE21-4A8A-803A-2EF6B8001CED}" type="presParOf" srcId="{FD8B9C67-1D43-4993-BD0E-5476A4F5A17B}" destId="{E788F193-56F5-4EAF-8839-9BF315B9FB04}" srcOrd="0" destOrd="0" presId="urn:microsoft.com/office/officeart/2005/8/layout/orgChart1"/>
    <dgm:cxn modelId="{8E3BACE7-DEFC-48D5-B772-56ED99192D58}" type="presParOf" srcId="{FD8B9C67-1D43-4993-BD0E-5476A4F5A17B}" destId="{9060A6C9-CDA8-4021-A270-42293D8DA8DC}" srcOrd="1" destOrd="0" presId="urn:microsoft.com/office/officeart/2005/8/layout/orgChart1"/>
    <dgm:cxn modelId="{67EE4F54-7877-4E99-96DC-7A1AE4CE957B}" type="presParOf" srcId="{9060A6C9-CDA8-4021-A270-42293D8DA8DC}" destId="{1DCF134A-71D6-4ACB-B37E-94F917CE8BE4}" srcOrd="0" destOrd="0" presId="urn:microsoft.com/office/officeart/2005/8/layout/orgChart1"/>
    <dgm:cxn modelId="{326A8799-05AA-4D37-B0F5-02CFE734C1A3}" type="presParOf" srcId="{1DCF134A-71D6-4ACB-B37E-94F917CE8BE4}" destId="{F4E7B820-2792-4DFB-BE67-99F9ACB68DA8}" srcOrd="0" destOrd="0" presId="urn:microsoft.com/office/officeart/2005/8/layout/orgChart1"/>
    <dgm:cxn modelId="{943AF7FC-C7F0-4761-B1C0-23EB5304A70B}" type="presParOf" srcId="{1DCF134A-71D6-4ACB-B37E-94F917CE8BE4}" destId="{1333E928-D25C-40F8-B6DE-AD72253C0F11}" srcOrd="1" destOrd="0" presId="urn:microsoft.com/office/officeart/2005/8/layout/orgChart1"/>
    <dgm:cxn modelId="{2E825E53-D7AB-447B-918B-D335A392EBF4}" type="presParOf" srcId="{9060A6C9-CDA8-4021-A270-42293D8DA8DC}" destId="{B8A52CAB-78AD-4061-ACF2-42B6A46D97E9}" srcOrd="1" destOrd="0" presId="urn:microsoft.com/office/officeart/2005/8/layout/orgChart1"/>
    <dgm:cxn modelId="{74F67210-A2A7-4404-8663-861B422DF448}" type="presParOf" srcId="{9060A6C9-CDA8-4021-A270-42293D8DA8DC}" destId="{264082E5-9A6C-4C50-B850-E81AAE24482C}" srcOrd="2" destOrd="0" presId="urn:microsoft.com/office/officeart/2005/8/layout/orgChart1"/>
    <dgm:cxn modelId="{108676EC-CE20-4FC3-8F9B-B7F64F2B4FF3}" type="presParOf" srcId="{FD8B9C67-1D43-4993-BD0E-5476A4F5A17B}" destId="{55380259-B78B-4F32-B308-97CB78AF74DE}" srcOrd="2" destOrd="0" presId="urn:microsoft.com/office/officeart/2005/8/layout/orgChart1"/>
    <dgm:cxn modelId="{90FDB387-95DD-4116-91CB-BFF6B6AA5DC8}" type="presParOf" srcId="{FD8B9C67-1D43-4993-BD0E-5476A4F5A17B}" destId="{F1D39879-767C-415B-A101-1C5AC4E687D1}" srcOrd="3" destOrd="0" presId="urn:microsoft.com/office/officeart/2005/8/layout/orgChart1"/>
    <dgm:cxn modelId="{BD2FE442-E8A5-433B-A2D5-8FA3BF45C2C1}" type="presParOf" srcId="{F1D39879-767C-415B-A101-1C5AC4E687D1}" destId="{8F084BEF-03D9-405B-87B6-15BA4ABA6689}" srcOrd="0" destOrd="0" presId="urn:microsoft.com/office/officeart/2005/8/layout/orgChart1"/>
    <dgm:cxn modelId="{F4066BD7-69F8-4C19-9528-0CEF8F7488F0}" type="presParOf" srcId="{8F084BEF-03D9-405B-87B6-15BA4ABA6689}" destId="{3EA5E757-B7B4-4908-915D-D510C8D617D8}" srcOrd="0" destOrd="0" presId="urn:microsoft.com/office/officeart/2005/8/layout/orgChart1"/>
    <dgm:cxn modelId="{B72BCE5D-E115-4F58-8480-AA1C7C50E293}" type="presParOf" srcId="{8F084BEF-03D9-405B-87B6-15BA4ABA6689}" destId="{80C525F6-BA0B-4585-B909-DC0D4305F8AE}" srcOrd="1" destOrd="0" presId="urn:microsoft.com/office/officeart/2005/8/layout/orgChart1"/>
    <dgm:cxn modelId="{8B5D70B5-1933-4BAA-AAF0-1B047AAE4551}" type="presParOf" srcId="{F1D39879-767C-415B-A101-1C5AC4E687D1}" destId="{E9570A16-72A3-4222-B117-3FC37318BD19}" srcOrd="1" destOrd="0" presId="urn:microsoft.com/office/officeart/2005/8/layout/orgChart1"/>
    <dgm:cxn modelId="{F919F31E-430C-4DCF-B714-FD7FFEBB64CE}" type="presParOf" srcId="{F1D39879-767C-415B-A101-1C5AC4E687D1}" destId="{4B101AEF-41B2-4B06-9CD8-842B4F9762E3}" srcOrd="2" destOrd="0" presId="urn:microsoft.com/office/officeart/2005/8/layout/orgChart1"/>
    <dgm:cxn modelId="{FC208BEA-9D79-4737-8E99-86508A026818}" type="presParOf" srcId="{FD8B9C67-1D43-4993-BD0E-5476A4F5A17B}" destId="{1977F55A-151C-45D6-82F8-AF04D4546221}" srcOrd="4" destOrd="0" presId="urn:microsoft.com/office/officeart/2005/8/layout/orgChart1"/>
    <dgm:cxn modelId="{4D17FDAC-A921-4290-8E2F-A0EF3CC95ED1}" type="presParOf" srcId="{FD8B9C67-1D43-4993-BD0E-5476A4F5A17B}" destId="{CE5909BC-E217-41A0-A2A9-517C80A9449F}" srcOrd="5" destOrd="0" presId="urn:microsoft.com/office/officeart/2005/8/layout/orgChart1"/>
    <dgm:cxn modelId="{50A833EC-7DA3-4856-869C-2DA4F5A2C706}" type="presParOf" srcId="{CE5909BC-E217-41A0-A2A9-517C80A9449F}" destId="{F9DC7814-6127-4923-BF12-AC9BCEA92177}" srcOrd="0" destOrd="0" presId="urn:microsoft.com/office/officeart/2005/8/layout/orgChart1"/>
    <dgm:cxn modelId="{0590413B-4376-4684-9DBE-92DB5B420CE2}" type="presParOf" srcId="{F9DC7814-6127-4923-BF12-AC9BCEA92177}" destId="{6E39FB12-D1E7-4D84-8B8C-D5BE9D8D1591}" srcOrd="0" destOrd="0" presId="urn:microsoft.com/office/officeart/2005/8/layout/orgChart1"/>
    <dgm:cxn modelId="{A25D8ABB-1746-4819-B209-962E1A4BFD5D}" type="presParOf" srcId="{F9DC7814-6127-4923-BF12-AC9BCEA92177}" destId="{1C157CC8-C0FC-4366-AB69-E1C5869AC4B9}" srcOrd="1" destOrd="0" presId="urn:microsoft.com/office/officeart/2005/8/layout/orgChart1"/>
    <dgm:cxn modelId="{CF4BDA20-ABBC-4A33-AEF2-45902D803C12}" type="presParOf" srcId="{CE5909BC-E217-41A0-A2A9-517C80A9449F}" destId="{75E9A826-A346-4B81-9D89-853C4E8609C4}" srcOrd="1" destOrd="0" presId="urn:microsoft.com/office/officeart/2005/8/layout/orgChart1"/>
    <dgm:cxn modelId="{F303E562-6D42-48A5-95F5-85853D87A9DD}" type="presParOf" srcId="{CE5909BC-E217-41A0-A2A9-517C80A9449F}" destId="{E1C7720F-F5D3-4AE5-A72A-18282F58D38A}" srcOrd="2" destOrd="0" presId="urn:microsoft.com/office/officeart/2005/8/layout/orgChart1"/>
    <dgm:cxn modelId="{5E5649F6-271F-4859-B9B9-4D2DB6FBE96A}" type="presParOf" srcId="{FD8B9C67-1D43-4993-BD0E-5476A4F5A17B}" destId="{75EF8EBA-06E1-47A7-8452-892B6B4D6726}" srcOrd="6" destOrd="0" presId="urn:microsoft.com/office/officeart/2005/8/layout/orgChart1"/>
    <dgm:cxn modelId="{59F6C84E-EFCA-4542-8E9A-8C5B010B9A19}" type="presParOf" srcId="{FD8B9C67-1D43-4993-BD0E-5476A4F5A17B}" destId="{3E354802-26FA-4EA1-95D5-6CF2980AFE07}" srcOrd="7" destOrd="0" presId="urn:microsoft.com/office/officeart/2005/8/layout/orgChart1"/>
    <dgm:cxn modelId="{0D35394F-3731-4AEB-83F7-F90437AE9683}" type="presParOf" srcId="{3E354802-26FA-4EA1-95D5-6CF2980AFE07}" destId="{1C7D55D5-4E98-4C00-A0E7-E7D3CE5E081E}" srcOrd="0" destOrd="0" presId="urn:microsoft.com/office/officeart/2005/8/layout/orgChart1"/>
    <dgm:cxn modelId="{EFDE56FF-E0A2-4EC1-814A-2FB6165BE66E}" type="presParOf" srcId="{1C7D55D5-4E98-4C00-A0E7-E7D3CE5E081E}" destId="{469E7F6C-7356-433B-9D21-625DBAE13208}" srcOrd="0" destOrd="0" presId="urn:microsoft.com/office/officeart/2005/8/layout/orgChart1"/>
    <dgm:cxn modelId="{CF564BA9-AB38-4369-8779-5CDE5BC65C81}" type="presParOf" srcId="{1C7D55D5-4E98-4C00-A0E7-E7D3CE5E081E}" destId="{D2B7C6C7-314E-4800-AD7B-570935C4BE6F}" srcOrd="1" destOrd="0" presId="urn:microsoft.com/office/officeart/2005/8/layout/orgChart1"/>
    <dgm:cxn modelId="{10BD39A5-198F-4BE3-9F10-88A92FF6F8E5}" type="presParOf" srcId="{3E354802-26FA-4EA1-95D5-6CF2980AFE07}" destId="{A9E90FF5-CE93-4DCA-8C0A-2B3B62E7131D}" srcOrd="1" destOrd="0" presId="urn:microsoft.com/office/officeart/2005/8/layout/orgChart1"/>
    <dgm:cxn modelId="{6260A294-5575-4FA0-AE2A-67D755FFE7DF}" type="presParOf" srcId="{3E354802-26FA-4EA1-95D5-6CF2980AFE07}" destId="{A574A47C-4C16-4482-8431-E9E1E9F05E6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F8EBA-06E1-47A7-8452-892B6B4D6726}">
      <dsp:nvSpPr>
        <dsp:cNvPr id="0" name=""/>
        <dsp:cNvSpPr/>
      </dsp:nvSpPr>
      <dsp:spPr>
        <a:xfrm>
          <a:off x="3886200" y="972909"/>
          <a:ext cx="139719" cy="1556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6875"/>
              </a:lnTo>
              <a:lnTo>
                <a:pt x="139719" y="1556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77F55A-151C-45D6-82F8-AF04D4546221}">
      <dsp:nvSpPr>
        <dsp:cNvPr id="0" name=""/>
        <dsp:cNvSpPr/>
      </dsp:nvSpPr>
      <dsp:spPr>
        <a:xfrm>
          <a:off x="3746480" y="972909"/>
          <a:ext cx="139719" cy="1556875"/>
        </a:xfrm>
        <a:custGeom>
          <a:avLst/>
          <a:gdLst/>
          <a:ahLst/>
          <a:cxnLst/>
          <a:rect l="0" t="0" r="0" b="0"/>
          <a:pathLst>
            <a:path>
              <a:moveTo>
                <a:pt x="139719" y="0"/>
              </a:moveTo>
              <a:lnTo>
                <a:pt x="139719" y="1556875"/>
              </a:lnTo>
              <a:lnTo>
                <a:pt x="0" y="1556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80259-B78B-4F32-B308-97CB78AF74DE}">
      <dsp:nvSpPr>
        <dsp:cNvPr id="0" name=""/>
        <dsp:cNvSpPr/>
      </dsp:nvSpPr>
      <dsp:spPr>
        <a:xfrm>
          <a:off x="3886200" y="972909"/>
          <a:ext cx="139719" cy="612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2104"/>
              </a:lnTo>
              <a:lnTo>
                <a:pt x="139719" y="61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88F193-56F5-4EAF-8839-9BF315B9FB04}">
      <dsp:nvSpPr>
        <dsp:cNvPr id="0" name=""/>
        <dsp:cNvSpPr/>
      </dsp:nvSpPr>
      <dsp:spPr>
        <a:xfrm>
          <a:off x="3746480" y="972909"/>
          <a:ext cx="139719" cy="612104"/>
        </a:xfrm>
        <a:custGeom>
          <a:avLst/>
          <a:gdLst/>
          <a:ahLst/>
          <a:cxnLst/>
          <a:rect l="0" t="0" r="0" b="0"/>
          <a:pathLst>
            <a:path>
              <a:moveTo>
                <a:pt x="139719" y="0"/>
              </a:moveTo>
              <a:lnTo>
                <a:pt x="139719" y="612104"/>
              </a:lnTo>
              <a:lnTo>
                <a:pt x="0" y="61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13B6E-E3F8-4B50-B13B-3318E7CDF067}">
      <dsp:nvSpPr>
        <dsp:cNvPr id="0" name=""/>
        <dsp:cNvSpPr/>
      </dsp:nvSpPr>
      <dsp:spPr>
        <a:xfrm>
          <a:off x="3886200" y="972909"/>
          <a:ext cx="3220204" cy="2168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261"/>
              </a:lnTo>
              <a:lnTo>
                <a:pt x="3220204" y="2029261"/>
              </a:lnTo>
              <a:lnTo>
                <a:pt x="3220204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04B944-B619-4B00-8D21-E9C8B042CEFC}">
      <dsp:nvSpPr>
        <dsp:cNvPr id="0" name=""/>
        <dsp:cNvSpPr/>
      </dsp:nvSpPr>
      <dsp:spPr>
        <a:xfrm>
          <a:off x="3886200" y="972909"/>
          <a:ext cx="1610102" cy="2168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261"/>
              </a:lnTo>
              <a:lnTo>
                <a:pt x="1610102" y="2029261"/>
              </a:lnTo>
              <a:lnTo>
                <a:pt x="1610102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3BC0E-B9EB-4CBE-89AC-5C43B9CBD794}">
      <dsp:nvSpPr>
        <dsp:cNvPr id="0" name=""/>
        <dsp:cNvSpPr/>
      </dsp:nvSpPr>
      <dsp:spPr>
        <a:xfrm>
          <a:off x="3840480" y="972909"/>
          <a:ext cx="91440" cy="21689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86E9E-E586-4551-AB41-7737908E2A81}">
      <dsp:nvSpPr>
        <dsp:cNvPr id="0" name=""/>
        <dsp:cNvSpPr/>
      </dsp:nvSpPr>
      <dsp:spPr>
        <a:xfrm>
          <a:off x="2276097" y="972909"/>
          <a:ext cx="1610102" cy="2168980"/>
        </a:xfrm>
        <a:custGeom>
          <a:avLst/>
          <a:gdLst/>
          <a:ahLst/>
          <a:cxnLst/>
          <a:rect l="0" t="0" r="0" b="0"/>
          <a:pathLst>
            <a:path>
              <a:moveTo>
                <a:pt x="1610102" y="0"/>
              </a:moveTo>
              <a:lnTo>
                <a:pt x="1610102" y="2029261"/>
              </a:lnTo>
              <a:lnTo>
                <a:pt x="0" y="2029261"/>
              </a:lnTo>
              <a:lnTo>
                <a:pt x="0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739F7A-3420-4791-A893-026E15CA1F52}">
      <dsp:nvSpPr>
        <dsp:cNvPr id="0" name=""/>
        <dsp:cNvSpPr/>
      </dsp:nvSpPr>
      <dsp:spPr>
        <a:xfrm>
          <a:off x="665995" y="972909"/>
          <a:ext cx="3220204" cy="2168980"/>
        </a:xfrm>
        <a:custGeom>
          <a:avLst/>
          <a:gdLst/>
          <a:ahLst/>
          <a:cxnLst/>
          <a:rect l="0" t="0" r="0" b="0"/>
          <a:pathLst>
            <a:path>
              <a:moveTo>
                <a:pt x="3220204" y="0"/>
              </a:moveTo>
              <a:lnTo>
                <a:pt x="3220204" y="2029261"/>
              </a:lnTo>
              <a:lnTo>
                <a:pt x="0" y="2029261"/>
              </a:lnTo>
              <a:lnTo>
                <a:pt x="0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B25D5-F4F7-4F18-99D2-A247F5349910}">
      <dsp:nvSpPr>
        <dsp:cNvPr id="0" name=""/>
        <dsp:cNvSpPr/>
      </dsp:nvSpPr>
      <dsp:spPr>
        <a:xfrm>
          <a:off x="3220868" y="307578"/>
          <a:ext cx="1330662" cy="665331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TGax</a:t>
          </a: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</a:t>
          </a:r>
          <a:endParaRPr lang="en-US" sz="2000" kern="1200" dirty="0"/>
        </a:p>
      </dsp:txBody>
      <dsp:txXfrm>
        <a:off x="3220868" y="307578"/>
        <a:ext cx="1330662" cy="665331"/>
      </dsp:txXfrm>
    </dsp:sp>
    <dsp:sp modelId="{463B6B79-054A-43AE-A684-64A10E9DCEF9}">
      <dsp:nvSpPr>
        <dsp:cNvPr id="0" name=""/>
        <dsp:cNvSpPr/>
      </dsp:nvSpPr>
      <dsp:spPr>
        <a:xfrm>
          <a:off x="664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664" y="3141890"/>
        <a:ext cx="1330662" cy="665331"/>
      </dsp:txXfrm>
    </dsp:sp>
    <dsp:sp modelId="{E364D4D1-84DD-47E4-9AB9-907AC1529267}">
      <dsp:nvSpPr>
        <dsp:cNvPr id="0" name=""/>
        <dsp:cNvSpPr/>
      </dsp:nvSpPr>
      <dsp:spPr>
        <a:xfrm>
          <a:off x="1610766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1610766" y="3141890"/>
        <a:ext cx="1330662" cy="665331"/>
      </dsp:txXfrm>
    </dsp:sp>
    <dsp:sp modelId="{8C23AF3E-2C7B-4A14-9178-C58E7BB1B4A6}">
      <dsp:nvSpPr>
        <dsp:cNvPr id="0" name=""/>
        <dsp:cNvSpPr/>
      </dsp:nvSpPr>
      <dsp:spPr>
        <a:xfrm>
          <a:off x="3220868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3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3220868" y="3141890"/>
        <a:ext cx="1330662" cy="665331"/>
      </dsp:txXfrm>
    </dsp:sp>
    <dsp:sp modelId="{9F331CC6-E8BF-4155-BD9A-8BA7CE4C2AF8}">
      <dsp:nvSpPr>
        <dsp:cNvPr id="0" name=""/>
        <dsp:cNvSpPr/>
      </dsp:nvSpPr>
      <dsp:spPr>
        <a:xfrm>
          <a:off x="4830970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4830970" y="3141890"/>
        <a:ext cx="1330662" cy="665331"/>
      </dsp:txXfrm>
    </dsp:sp>
    <dsp:sp modelId="{0B4CA729-3D0C-4E47-870B-707397624E0B}">
      <dsp:nvSpPr>
        <dsp:cNvPr id="0" name=""/>
        <dsp:cNvSpPr/>
      </dsp:nvSpPr>
      <dsp:spPr>
        <a:xfrm>
          <a:off x="6441072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6441072" y="3141890"/>
        <a:ext cx="1330662" cy="665331"/>
      </dsp:txXfrm>
    </dsp:sp>
    <dsp:sp modelId="{F4E7B820-2792-4DFB-BE67-99F9ACB68DA8}">
      <dsp:nvSpPr>
        <dsp:cNvPr id="0" name=""/>
        <dsp:cNvSpPr/>
      </dsp:nvSpPr>
      <dsp:spPr>
        <a:xfrm>
          <a:off x="2415817" y="1252348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First Vice Chair</a:t>
          </a:r>
          <a:endParaRPr lang="en-US" sz="2000" kern="1200" dirty="0"/>
        </a:p>
      </dsp:txBody>
      <dsp:txXfrm>
        <a:off x="2415817" y="1252348"/>
        <a:ext cx="1330662" cy="665331"/>
      </dsp:txXfrm>
    </dsp:sp>
    <dsp:sp modelId="{3EA5E757-B7B4-4908-915D-D510C8D617D8}">
      <dsp:nvSpPr>
        <dsp:cNvPr id="0" name=""/>
        <dsp:cNvSpPr/>
      </dsp:nvSpPr>
      <dsp:spPr>
        <a:xfrm>
          <a:off x="4025919" y="1252348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Second Vice Chair</a:t>
          </a:r>
          <a:endParaRPr lang="en-US" sz="2000" kern="1200" dirty="0"/>
        </a:p>
      </dsp:txBody>
      <dsp:txXfrm>
        <a:off x="4025919" y="1252348"/>
        <a:ext cx="1330662" cy="665331"/>
      </dsp:txXfrm>
    </dsp:sp>
    <dsp:sp modelId="{6E39FB12-D1E7-4D84-8B8C-D5BE9D8D1591}">
      <dsp:nvSpPr>
        <dsp:cNvPr id="0" name=""/>
        <dsp:cNvSpPr/>
      </dsp:nvSpPr>
      <dsp:spPr>
        <a:xfrm>
          <a:off x="2415817" y="2197119"/>
          <a:ext cx="1330662" cy="665331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Secretary</a:t>
          </a:r>
          <a:endParaRPr lang="en-US" sz="2000" kern="1200" dirty="0"/>
        </a:p>
      </dsp:txBody>
      <dsp:txXfrm>
        <a:off x="2415817" y="2197119"/>
        <a:ext cx="1330662" cy="665331"/>
      </dsp:txXfrm>
    </dsp:sp>
    <dsp:sp modelId="{469E7F6C-7356-433B-9D21-625DBAE13208}">
      <dsp:nvSpPr>
        <dsp:cNvPr id="0" name=""/>
        <dsp:cNvSpPr/>
      </dsp:nvSpPr>
      <dsp:spPr>
        <a:xfrm>
          <a:off x="4025919" y="2197119"/>
          <a:ext cx="1330662" cy="66533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Editor</a:t>
          </a:r>
          <a:endParaRPr lang="en-US" sz="2000" kern="1200" dirty="0"/>
        </a:p>
      </dsp:txBody>
      <dsp:txXfrm>
        <a:off x="4025919" y="2197119"/>
        <a:ext cx="1330662" cy="665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326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7192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Vinko Erceg, Broadcom Corporation 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14378" y="6475413"/>
            <a:ext cx="23295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4189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802.11-14/1184r2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September 2014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Vinko Erceg, Broadcom Corporation 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Ad Hoc Structure Discussion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723083"/>
              </p:ext>
            </p:extLst>
          </p:nvPr>
        </p:nvGraphicFramePr>
        <p:xfrm>
          <a:off x="523875" y="2590800"/>
          <a:ext cx="7477125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4" imgW="8598218" imgH="2621673" progId="Word.Document.8">
                  <p:embed/>
                </p:oleObj>
              </mc:Choice>
              <mc:Fallback>
                <p:oleObj name="Document" r:id="rId4" imgW="8598218" imgH="262167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590800"/>
                        <a:ext cx="7477125" cy="227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TG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TG agreed to elect two vice chairs in September</a:t>
            </a:r>
          </a:p>
          <a:p>
            <a:r>
              <a:rPr lang="en-CA" dirty="0" smtClean="0"/>
              <a:t>The TG agreed to defer the discussion on the Ad </a:t>
            </a:r>
            <a:r>
              <a:rPr lang="en-CA" dirty="0"/>
              <a:t>H</a:t>
            </a:r>
            <a:r>
              <a:rPr lang="en-CA" dirty="0" smtClean="0"/>
              <a:t>oc structure</a:t>
            </a:r>
          </a:p>
          <a:p>
            <a:r>
              <a:rPr lang="en-CA" dirty="0" smtClean="0"/>
              <a:t>This presentation serves as a continuation of the discussion regarding Ad Hoc Groups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 Structure – Previous Discussions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3716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485A246E-EEA4-46FE-8080-0EABC2C1D29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09600" y="2133600"/>
            <a:ext cx="457200" cy="3048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TextBox 8"/>
          <p:cNvSpPr txBox="1">
            <a:spLocks noChangeArrowheads="1"/>
          </p:cNvSpPr>
          <p:nvPr/>
        </p:nvSpPr>
        <p:spPr bwMode="auto">
          <a:xfrm>
            <a:off x="1219200" y="2133600"/>
            <a:ext cx="1447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Election pending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09600" y="2590800"/>
            <a:ext cx="457200" cy="304800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TextBox 10"/>
          <p:cNvSpPr txBox="1">
            <a:spLocks noChangeArrowheads="1"/>
          </p:cNvSpPr>
          <p:nvPr/>
        </p:nvSpPr>
        <p:spPr bwMode="auto">
          <a:xfrm>
            <a:off x="1219200" y="2543175"/>
            <a:ext cx="1447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Election completed</a:t>
            </a:r>
          </a:p>
        </p:txBody>
      </p:sp>
      <p:sp>
        <p:nvSpPr>
          <p:cNvPr id="23563" name="TextBox 12"/>
          <p:cNvSpPr txBox="1">
            <a:spLocks noChangeArrowheads="1"/>
          </p:cNvSpPr>
          <p:nvPr/>
        </p:nvSpPr>
        <p:spPr bwMode="auto">
          <a:xfrm>
            <a:off x="6248400" y="2133600"/>
            <a:ext cx="2514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600" b="1" i="1"/>
              <a:t>What is a good time to have Vice Chairs election?</a:t>
            </a:r>
          </a:p>
          <a:p>
            <a:endParaRPr lang="en-US" sz="1600" b="1" i="1"/>
          </a:p>
          <a:p>
            <a:r>
              <a:rPr lang="en-US" sz="1600" b="1" i="1"/>
              <a:t>This meeting?</a:t>
            </a:r>
          </a:p>
          <a:p>
            <a:r>
              <a:rPr lang="en-US" sz="1600" b="1" i="1"/>
              <a:t>Future meeting?</a:t>
            </a:r>
          </a:p>
        </p:txBody>
      </p:sp>
      <p:sp>
        <p:nvSpPr>
          <p:cNvPr id="23564" name="TextBox 13"/>
          <p:cNvSpPr txBox="1">
            <a:spLocks noChangeArrowheads="1"/>
          </p:cNvSpPr>
          <p:nvPr/>
        </p:nvSpPr>
        <p:spPr bwMode="auto">
          <a:xfrm>
            <a:off x="1981200" y="5410200"/>
            <a:ext cx="533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600" b="1" i="1"/>
              <a:t>How many ad hoc groups are needed? Is 4 the right number?</a:t>
            </a:r>
          </a:p>
          <a:p>
            <a:r>
              <a:rPr lang="en-US" sz="1600" b="1" i="1"/>
              <a:t>How many chairs per ad hoc groups are required?</a:t>
            </a:r>
          </a:p>
          <a:p>
            <a:r>
              <a:rPr lang="en-US" sz="1600" b="1" i="1"/>
              <a:t>When to start the ad hoc meetings?</a:t>
            </a:r>
          </a:p>
        </p:txBody>
      </p:sp>
    </p:spTree>
    <p:extLst>
      <p:ext uri="{BB962C8B-B14F-4D97-AF65-F5344CB8AC3E}">
        <p14:creationId xmlns:p14="http://schemas.microsoft.com/office/powerpoint/2010/main" val="422140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 Hoc Proposal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Propose to form 4 Ad Hoc Groups</a:t>
            </a:r>
          </a:p>
          <a:p>
            <a:pPr lvl="1"/>
            <a:r>
              <a:rPr lang="en-CA" dirty="0" smtClean="0"/>
              <a:t>11ac had 4 Ad </a:t>
            </a:r>
            <a:r>
              <a:rPr lang="en-CA" dirty="0" err="1" smtClean="0"/>
              <a:t>Hocs</a:t>
            </a:r>
            <a:r>
              <a:rPr lang="en-CA" dirty="0" smtClean="0"/>
              <a:t>, 11ax could follow the same example</a:t>
            </a:r>
          </a:p>
          <a:p>
            <a:r>
              <a:rPr lang="en-CA" dirty="0"/>
              <a:t>Propose 3 co-chairs per Ad Hoc Group</a:t>
            </a:r>
          </a:p>
          <a:p>
            <a:pPr lvl="1"/>
            <a:r>
              <a:rPr lang="en-CA" dirty="0"/>
              <a:t>Similar to 11ac</a:t>
            </a:r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84FA1477-ACA3-4DEC-B12E-2C268467C338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385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 Hoc Proposal: Continued (1)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CA" dirty="0" smtClean="0"/>
              <a:t>Proposal to have 4 Ad Hoc Groups:</a:t>
            </a:r>
          </a:p>
          <a:p>
            <a:pPr lvl="1"/>
            <a:r>
              <a:rPr lang="en-CA" dirty="0" smtClean="0"/>
              <a:t>MAC</a:t>
            </a:r>
          </a:p>
          <a:p>
            <a:pPr lvl="2"/>
            <a:r>
              <a:rPr lang="en-CA" sz="1800" dirty="0" smtClean="0"/>
              <a:t>General MAC </a:t>
            </a:r>
          </a:p>
          <a:p>
            <a:pPr lvl="2"/>
            <a:r>
              <a:rPr lang="en-CA" sz="1800" dirty="0" smtClean="0"/>
              <a:t>Power Save</a:t>
            </a:r>
          </a:p>
          <a:p>
            <a:pPr lvl="1"/>
            <a:r>
              <a:rPr lang="en-CA" dirty="0" smtClean="0"/>
              <a:t>PHY</a:t>
            </a:r>
          </a:p>
          <a:p>
            <a:pPr lvl="2"/>
            <a:r>
              <a:rPr lang="en-CA" sz="1800" dirty="0" smtClean="0"/>
              <a:t>General PHY </a:t>
            </a:r>
          </a:p>
          <a:p>
            <a:pPr lvl="1"/>
            <a:r>
              <a:rPr lang="en-CA" dirty="0" smtClean="0"/>
              <a:t>Multiuser</a:t>
            </a:r>
          </a:p>
          <a:p>
            <a:pPr lvl="2"/>
            <a:r>
              <a:rPr lang="en-CA" sz="1800" dirty="0" smtClean="0"/>
              <a:t>OFDMA</a:t>
            </a:r>
          </a:p>
          <a:p>
            <a:pPr lvl="2"/>
            <a:r>
              <a:rPr lang="en-CA" sz="1800" dirty="0" smtClean="0"/>
              <a:t>MU-MIMO</a:t>
            </a:r>
            <a:endParaRPr lang="en-CA" sz="1800" dirty="0" smtClean="0"/>
          </a:p>
          <a:p>
            <a:pPr lvl="1"/>
            <a:r>
              <a:rPr lang="en-CA" dirty="0" smtClean="0"/>
              <a:t>Spatial Reuse</a:t>
            </a:r>
          </a:p>
          <a:p>
            <a:pPr lvl="2"/>
            <a:r>
              <a:rPr lang="en-CA" sz="1800" dirty="0" smtClean="0"/>
              <a:t>CCA</a:t>
            </a:r>
          </a:p>
          <a:p>
            <a:pPr lvl="2"/>
            <a:r>
              <a:rPr lang="en-CA" sz="1800" dirty="0" smtClean="0"/>
              <a:t>Coordination</a:t>
            </a:r>
          </a:p>
          <a:p>
            <a:pPr lvl="2"/>
            <a:r>
              <a:rPr lang="en-CA" sz="1800" dirty="0" smtClean="0"/>
              <a:t>Coexistence</a:t>
            </a:r>
          </a:p>
          <a:p>
            <a:endParaRPr lang="en-CA" dirty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84FA1477-ACA3-4DEC-B12E-2C268467C338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148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Move to have the following 4 Ad Hoc Groups in </a:t>
            </a:r>
            <a:r>
              <a:rPr lang="en-US" dirty="0" err="1" smtClean="0"/>
              <a:t>TGax</a:t>
            </a:r>
            <a:r>
              <a:rPr lang="en-US" dirty="0" smtClean="0"/>
              <a:t>: </a:t>
            </a:r>
          </a:p>
          <a:p>
            <a:pPr lvl="1"/>
            <a:r>
              <a:rPr lang="en-CA" dirty="0"/>
              <a:t>MAC</a:t>
            </a:r>
          </a:p>
          <a:p>
            <a:pPr lvl="1"/>
            <a:r>
              <a:rPr lang="en-CA" dirty="0" smtClean="0"/>
              <a:t>PHY</a:t>
            </a:r>
            <a:endParaRPr lang="en-CA" dirty="0"/>
          </a:p>
          <a:p>
            <a:pPr lvl="1"/>
            <a:r>
              <a:rPr lang="en-CA" dirty="0" smtClean="0"/>
              <a:t>Multiuser</a:t>
            </a:r>
            <a:endParaRPr lang="en-CA" dirty="0"/>
          </a:p>
          <a:p>
            <a:pPr lvl="1"/>
            <a:r>
              <a:rPr lang="en-CA" dirty="0" smtClean="0"/>
              <a:t>Spatial Reuse</a:t>
            </a:r>
          </a:p>
          <a:p>
            <a:pPr lvl="1"/>
            <a:endParaRPr lang="en-CA" dirty="0"/>
          </a:p>
          <a:p>
            <a:pPr marL="0" indent="0">
              <a:buNone/>
            </a:pPr>
            <a:r>
              <a:rPr lang="en-US" b="0" dirty="0" smtClean="0"/>
              <a:t>Yes/No/Abs:</a:t>
            </a:r>
          </a:p>
          <a:p>
            <a:endParaRPr lang="en-US" dirty="0" smtClean="0"/>
          </a:p>
          <a:p>
            <a:r>
              <a:rPr lang="en-US" dirty="0" smtClean="0"/>
              <a:t>Move to </a:t>
            </a:r>
            <a:r>
              <a:rPr lang="en-US" dirty="0"/>
              <a:t>have </a:t>
            </a:r>
            <a:r>
              <a:rPr lang="en-US" dirty="0" smtClean="0"/>
              <a:t>3 co-chairs per Ad </a:t>
            </a:r>
            <a:r>
              <a:rPr lang="en-US" dirty="0"/>
              <a:t>Hoc </a:t>
            </a:r>
            <a:r>
              <a:rPr lang="en-US" dirty="0" smtClean="0"/>
              <a:t>Group in </a:t>
            </a:r>
            <a:r>
              <a:rPr lang="en-US" dirty="0" err="1" smtClean="0"/>
              <a:t>TGax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b="0" dirty="0" smtClean="0"/>
              <a:t>Yes/No/Abs:</a:t>
            </a:r>
            <a:endParaRPr lang="en-US" b="0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9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1776</TotalTime>
  <Words>306</Words>
  <Application>Microsoft Office PowerPoint</Application>
  <PresentationFormat>On-screen Show (4:3)</PresentationFormat>
  <Paragraphs>87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TGax Ad Hoc Structure Discussion</vt:lpstr>
      <vt:lpstr>TG Structure</vt:lpstr>
      <vt:lpstr>TG Structure – Previous Discussions</vt:lpstr>
      <vt:lpstr>Ad Hoc Proposal</vt:lpstr>
      <vt:lpstr>Ad Hoc Proposal: Continued (1)</vt:lpstr>
      <vt:lpstr>Motions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verceg</cp:lastModifiedBy>
  <cp:revision>265</cp:revision>
  <cp:lastPrinted>1998-02-10T13:28:06Z</cp:lastPrinted>
  <dcterms:created xsi:type="dcterms:W3CDTF">2008-11-13T20:03:38Z</dcterms:created>
  <dcterms:modified xsi:type="dcterms:W3CDTF">2014-11-04T23:54:47Z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sflag">
    <vt:lpwstr>1405656558</vt:lpwstr>
  </property>
</Properties>
</file>