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78" r:id="rId11"/>
    <p:sldId id="283" r:id="rId12"/>
    <p:sldId id="279" r:id="rId13"/>
    <p:sldId id="280" r:id="rId14"/>
    <p:sldId id="284" r:id="rId15"/>
    <p:sldId id="281" r:id="rId16"/>
    <p:sldId id="282" r:id="rId17"/>
    <p:sldId id="285" r:id="rId18"/>
    <p:sldId id="286" r:id="rId19"/>
    <p:sldId id="287" r:id="rId20"/>
    <p:sldId id="288" r:id="rId2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104" d="100"/>
          <a:sy n="104" d="100"/>
        </p:scale>
        <p:origin x="-9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802.11-14/1174r0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PHY Abstraction with Time Varying Interference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2014-09-15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3200400"/>
          <a:ext cx="7615933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Prediction: Block-Wise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772400" cy="60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Very accurately predicted PER performance for time-varying interference.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Prediction: 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772400" cy="60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Weakest link and block-wise PHY abstraction provides close and accurate PER prediction.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10dB 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20MHz, 1x1, D_NLOS, ideal CE, 8000 bits packet</a:t>
            </a:r>
          </a:p>
          <a:p>
            <a:r>
              <a:rPr lang="en-US" dirty="0" smtClean="0"/>
              <a:t>MCS 0/2/4/7/9</a:t>
            </a:r>
          </a:p>
          <a:p>
            <a:r>
              <a:rPr lang="en-US" dirty="0" smtClean="0"/>
              <a:t>Interference rises 10dB for the last ¼ of the packet.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57200" y="3200400"/>
            <a:ext cx="7924799" cy="2791599"/>
            <a:chOff x="685800" y="3352800"/>
            <a:chExt cx="7924799" cy="2791599"/>
          </a:xfrm>
        </p:grpSpPr>
        <p:sp>
          <p:nvSpPr>
            <p:cNvPr id="28" name="Rectangle 27"/>
            <p:cNvSpPr/>
            <p:nvPr/>
          </p:nvSpPr>
          <p:spPr bwMode="auto">
            <a:xfrm>
              <a:off x="1371599" y="3352800"/>
              <a:ext cx="57912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1066799" y="5638800"/>
              <a:ext cx="708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066799" y="42672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371599" y="5257800"/>
              <a:ext cx="43434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5715000" y="3810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715000" y="4419600"/>
              <a:ext cx="144779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162799" y="4419600"/>
              <a:ext cx="0" cy="1219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371599" y="5257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Box 35"/>
            <p:cNvSpPr txBox="1"/>
            <p:nvPr/>
          </p:nvSpPr>
          <p:spPr>
            <a:xfrm rot="16200000">
              <a:off x="162901" y="47900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150217" y="5486400"/>
              <a:ext cx="4603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5715000" y="4419600"/>
              <a:ext cx="0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4953000" y="4419600"/>
              <a:ext cx="762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5410200" y="44196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4800600" y="4648200"/>
              <a:ext cx="518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10dB</a:t>
              </a:r>
              <a:endParaRPr lang="en-US" dirty="0"/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7162799" y="37338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371599" y="3810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371600" y="5791200"/>
              <a:ext cx="434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3505200" y="5867400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3L/4</a:t>
              </a:r>
              <a:endParaRPr lang="en-US" i="1" dirty="0"/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>
              <a:off x="5715000" y="57912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TextBox 46"/>
            <p:cNvSpPr txBox="1"/>
            <p:nvPr/>
          </p:nvSpPr>
          <p:spPr>
            <a:xfrm>
              <a:off x="6172200" y="58674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L/4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Prediction: BCC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638800"/>
            <a:ext cx="7772400" cy="60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Block-wise PHY abstraction still work well, while weakest link still overestimate 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3033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Prediction: 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r>
              <a:rPr lang="en-US" dirty="0" smtClean="0"/>
              <a:t>Again, weakest link </a:t>
            </a:r>
            <a:r>
              <a:rPr lang="en-US" dirty="0" smtClean="0">
                <a:latin typeface="Arial"/>
                <a:cs typeface="Arial"/>
              </a:rPr>
              <a:t>≈ </a:t>
            </a:r>
            <a:r>
              <a:rPr lang="en-US" dirty="0" smtClean="0"/>
              <a:t>block-wise </a:t>
            </a:r>
            <a:r>
              <a:rPr lang="en-US" dirty="0" smtClean="0">
                <a:latin typeface="Arial"/>
                <a:cs typeface="Arial"/>
              </a:rPr>
              <a:t>≈</a:t>
            </a:r>
            <a:r>
              <a:rPr lang="en-US" dirty="0" smtClean="0"/>
              <a:t> true 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478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3: Short 15dB 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20MHz, 1x1, D_NLOS, ideal CE, 8000 bits packet</a:t>
            </a:r>
          </a:p>
          <a:p>
            <a:r>
              <a:rPr lang="en-US" dirty="0" smtClean="0"/>
              <a:t>MCS 0/2/4/6/9</a:t>
            </a:r>
          </a:p>
          <a:p>
            <a:r>
              <a:rPr lang="en-US" dirty="0" smtClean="0"/>
              <a:t>Interference rises 15dB for the last 6 OFDM symbols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6" name="Group 26"/>
          <p:cNvGrpSpPr/>
          <p:nvPr/>
        </p:nvGrpSpPr>
        <p:grpSpPr>
          <a:xfrm>
            <a:off x="457200" y="3200400"/>
            <a:ext cx="7924799" cy="2791599"/>
            <a:chOff x="685800" y="3352800"/>
            <a:chExt cx="7924799" cy="2791599"/>
          </a:xfrm>
        </p:grpSpPr>
        <p:sp>
          <p:nvSpPr>
            <p:cNvPr id="28" name="Rectangle 27"/>
            <p:cNvSpPr/>
            <p:nvPr/>
          </p:nvSpPr>
          <p:spPr bwMode="auto">
            <a:xfrm>
              <a:off x="1371599" y="3352800"/>
              <a:ext cx="57912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1066799" y="5638800"/>
              <a:ext cx="708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066799" y="42672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371599" y="5257800"/>
              <a:ext cx="43434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5715000" y="3810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715000" y="4419600"/>
              <a:ext cx="144779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162799" y="4419600"/>
              <a:ext cx="0" cy="1219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371599" y="5257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Box 35"/>
            <p:cNvSpPr txBox="1"/>
            <p:nvPr/>
          </p:nvSpPr>
          <p:spPr>
            <a:xfrm rot="16200000">
              <a:off x="162901" y="47900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150217" y="5486400"/>
              <a:ext cx="4603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5715000" y="4419600"/>
              <a:ext cx="0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4953000" y="4419600"/>
              <a:ext cx="762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5410200" y="44196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4800600" y="4648200"/>
              <a:ext cx="518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15dB</a:t>
              </a:r>
              <a:endParaRPr lang="en-US" dirty="0"/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7162799" y="37338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371599" y="3810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371600" y="5791200"/>
              <a:ext cx="434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3505200" y="5867400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3L/4</a:t>
              </a:r>
              <a:endParaRPr lang="en-US" i="1" dirty="0"/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>
              <a:off x="5715000" y="57912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TextBox 46"/>
            <p:cNvSpPr txBox="1"/>
            <p:nvPr/>
          </p:nvSpPr>
          <p:spPr>
            <a:xfrm>
              <a:off x="6172200" y="58674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6</a:t>
              </a:r>
              <a:endParaRPr lang="en-US" i="1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Prediction: BCC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638800"/>
            <a:ext cx="7772400" cy="533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Same conclusion even for such a short interference pulse.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002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Discussions on Block-Wise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provides much better PER prediction than other methods.</a:t>
            </a:r>
          </a:p>
          <a:p>
            <a:r>
              <a:rPr lang="en-US" dirty="0" smtClean="0"/>
              <a:t>The additional complexity is minimal.</a:t>
            </a:r>
          </a:p>
          <a:p>
            <a:pPr lvl="1"/>
            <a:r>
              <a:rPr lang="en-US" dirty="0" smtClean="0"/>
              <a:t>Post-equalization SINR calculation is anyway required for each interference event, for all methods.</a:t>
            </a:r>
          </a:p>
          <a:p>
            <a:pPr lvl="1"/>
            <a:r>
              <a:rPr lang="en-US" dirty="0" smtClean="0"/>
              <a:t>Effective SNR mapping and PER lookup for each event is trivial.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interferences are assumed to change significantly, block-wise can be related </a:t>
            </a:r>
            <a:r>
              <a:rPr lang="en-US" smtClean="0"/>
              <a:t>to weakest-link by: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133600" y="5181600"/>
          <a:ext cx="4141787" cy="609600"/>
        </p:xfrm>
        <a:graphic>
          <a:graphicData uri="http://schemas.openxmlformats.org/presentationml/2006/ole">
            <p:oleObj spid="_x0000_s22529" name="Equation" r:id="rId3" imgW="293364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update the basic PHY abstraction to block-wise PHY abstraction.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00200" y="1295400"/>
          <a:ext cx="6215063" cy="5138738"/>
        </p:xfrm>
        <a:graphic>
          <a:graphicData uri="http://schemas.openxmlformats.org/presentationml/2006/ole">
            <p:oleObj spid="_x0000_s10242" name="Document" r:id="rId3" imgW="6864757" imgH="567472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procedure of PHY abstraction has been accepted in evaluation methodology document [1] in the July meeting.</a:t>
            </a:r>
          </a:p>
          <a:p>
            <a:endParaRPr lang="en-US" dirty="0" smtClean="0"/>
          </a:p>
          <a:p>
            <a:r>
              <a:rPr lang="en-US" dirty="0" smtClean="0"/>
              <a:t>The open issue is how to handle the interference varying across the transmission duration of a packet.</a:t>
            </a:r>
          </a:p>
          <a:p>
            <a:pPr lvl="1"/>
            <a:r>
              <a:rPr lang="en-US" dirty="0" smtClean="0"/>
              <a:t>This happens due to asynchronous transmission of interfering packets in OBSS.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Here we studied this open problem and propose a block-wise PER prediction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PHY Abstraction Procedure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0999" y="1600200"/>
          <a:ext cx="8390091" cy="4495800"/>
        </p:xfrm>
        <a:graphic>
          <a:graphicData uri="http://schemas.openxmlformats.org/presentationml/2006/ole">
            <p:oleObj spid="_x0000_s1026" name="Document" r:id="rId3" imgW="6864757" imgH="36790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Thorough studies on the basic procedure show good PER prediction.</a:t>
            </a:r>
          </a:p>
          <a:p>
            <a:pPr lvl="1"/>
            <a:r>
              <a:rPr lang="en-US" dirty="0" smtClean="0"/>
              <a:t>PHY abstraction works well for frequency selective interference.</a:t>
            </a:r>
          </a:p>
          <a:p>
            <a:r>
              <a:rPr lang="en-US" dirty="0" smtClean="0"/>
              <a:t>However, the studies focuses on under the assumption of time-constant interference </a:t>
            </a:r>
            <a:r>
              <a:rPr lang="en-US" dirty="0" smtClean="0">
                <a:sym typeface="Wingdings" pitchFamily="2" charset="2"/>
              </a:rPr>
              <a:t> the interferers over the whole packet.</a:t>
            </a:r>
          </a:p>
          <a:p>
            <a:pPr lvl="1"/>
            <a:r>
              <a:rPr lang="en-US" dirty="0" smtClean="0"/>
              <a:t>In such a case, the effective SNR based on one SINR vector over one OFDM symbol is the same as that based on SINR vectors over the packet.</a:t>
            </a:r>
          </a:p>
          <a:p>
            <a:pPr lvl="1"/>
            <a:r>
              <a:rPr lang="en-US" dirty="0" smtClean="0"/>
              <a:t>(T</a:t>
            </a:r>
            <a:r>
              <a:rPr lang="en-US" baseline="-25000" dirty="0" smtClean="0"/>
              <a:t>0</a:t>
            </a:r>
            <a:r>
              <a:rPr lang="en-US" dirty="0" smtClean="0"/>
              <a:t>=1, T=0) = (T</a:t>
            </a:r>
            <a:r>
              <a:rPr lang="en-US" baseline="-25000" dirty="0" smtClean="0"/>
              <a:t>0</a:t>
            </a:r>
            <a:r>
              <a:rPr lang="en-US" dirty="0" smtClean="0"/>
              <a:t>=1, T=packet_len-1) in STEP2-3</a:t>
            </a:r>
          </a:p>
          <a:p>
            <a:r>
              <a:rPr lang="en-US" dirty="0" smtClean="0"/>
              <a:t>This is not the case if the interferers change over the packet.</a:t>
            </a:r>
          </a:p>
          <a:p>
            <a:pPr lvl="1"/>
            <a:r>
              <a:rPr lang="en-US" dirty="0" smtClean="0"/>
              <a:t>How to select T</a:t>
            </a:r>
            <a:r>
              <a:rPr lang="en-US" baseline="-25000" dirty="0" smtClean="0"/>
              <a:t>0</a:t>
            </a:r>
            <a:r>
              <a:rPr lang="en-US" dirty="0" smtClean="0"/>
              <a:t>/T for time-selective interference?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Varying Interference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Content Placeholder 6"/>
          <p:cNvGrpSpPr>
            <a:grpSpLocks noGrp="1"/>
          </p:cNvGrpSpPr>
          <p:nvPr>
            <p:ph idx="1"/>
          </p:nvPr>
        </p:nvGrpSpPr>
        <p:grpSpPr>
          <a:xfrm>
            <a:off x="381000" y="1752600"/>
            <a:ext cx="8359938" cy="4397982"/>
            <a:chOff x="533400" y="2646814"/>
            <a:chExt cx="8523859" cy="3232908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7010399" y="33528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Rectangle 8"/>
            <p:cNvSpPr/>
            <p:nvPr/>
          </p:nvSpPr>
          <p:spPr bwMode="auto">
            <a:xfrm>
              <a:off x="1219199" y="2971800"/>
              <a:ext cx="57912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914399" y="5257800"/>
              <a:ext cx="708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914399" y="38862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219199" y="4876800"/>
              <a:ext cx="16764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2895600" y="40386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7010399" y="4495800"/>
              <a:ext cx="1" cy="76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219199" y="4876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 rot="16200000">
              <a:off x="10501" y="44090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97818" y="5105400"/>
              <a:ext cx="1059441" cy="475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</a:p>
            <a:p>
              <a:r>
                <a:rPr lang="en-US" dirty="0" smtClean="0"/>
                <a:t>(unit: OFDM </a:t>
              </a:r>
            </a:p>
            <a:p>
              <a:r>
                <a:rPr lang="en-US" dirty="0" smtClean="0"/>
                <a:t>symbols)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2895600" y="4038600"/>
              <a:ext cx="0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1219199" y="3429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343400" y="4038600"/>
              <a:ext cx="0" cy="1066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791200" y="4495800"/>
              <a:ext cx="12192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5791200" y="44958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343400" y="5105400"/>
              <a:ext cx="144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5791200" y="3425475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343400" y="3417383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895600" y="3417383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1295400" y="3581400"/>
              <a:ext cx="1524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Box 27"/>
            <p:cNvSpPr txBox="1"/>
            <p:nvPr/>
          </p:nvSpPr>
          <p:spPr>
            <a:xfrm>
              <a:off x="1752600" y="35814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</a:t>
              </a:r>
              <a:r>
                <a:rPr lang="en-US" i="1" baseline="-25000" dirty="0" smtClean="0"/>
                <a:t>1</a:t>
              </a:r>
              <a:endParaRPr lang="en-US" i="1" baseline="-25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48400" y="35814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</a:t>
              </a:r>
              <a:r>
                <a:rPr lang="en-US" i="1" baseline="-25000" dirty="0" smtClean="0"/>
                <a:t>N</a:t>
              </a:r>
              <a:endParaRPr lang="en-US" i="1" baseline="-25000" dirty="0"/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5791200" y="3581400"/>
              <a:ext cx="121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919876" y="3581400"/>
              <a:ext cx="1371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3429000" y="35814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33" name="Left Brace 32"/>
            <p:cNvSpPr/>
            <p:nvPr/>
          </p:nvSpPr>
          <p:spPr bwMode="auto">
            <a:xfrm rot="16200000">
              <a:off x="1878853" y="4723602"/>
              <a:ext cx="228600" cy="1676400"/>
            </a:xfrm>
            <a:prstGeom prst="leftBrace">
              <a:avLst>
                <a:gd name="adj1" fmla="val 8333"/>
                <a:gd name="adj2" fmla="val 495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Left Brace 33"/>
            <p:cNvSpPr/>
            <p:nvPr/>
          </p:nvSpPr>
          <p:spPr bwMode="auto">
            <a:xfrm rot="16200000">
              <a:off x="6234206" y="4952202"/>
              <a:ext cx="228600" cy="1219200"/>
            </a:xfrm>
            <a:prstGeom prst="leftBrace">
              <a:avLst>
                <a:gd name="adj1" fmla="val 8333"/>
                <a:gd name="adj2" fmla="val 495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38905" y="5676103"/>
              <a:ext cx="1494919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ym typeface="Wingdings" pitchFamily="2" charset="2"/>
                </a:rPr>
                <a:t>Interference Event N</a:t>
              </a:r>
              <a:endParaRPr lang="en-US" i="1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83553" y="5676102"/>
              <a:ext cx="1468768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Interference Event 1</a:t>
              </a:r>
              <a:endParaRPr lang="en-US" i="1" baseline="-25000" dirty="0"/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1219200" y="2895600"/>
              <a:ext cx="5791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3951941" y="264681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</a:t>
              </a:r>
              <a:endParaRPr lang="en-US" i="1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53824" y="5226039"/>
              <a:ext cx="511905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</a:t>
              </a:r>
              <a:r>
                <a:rPr lang="en-US" i="1" baseline="-25000" dirty="0" smtClean="0"/>
                <a:t>1</a:t>
              </a:r>
              <a:r>
                <a:rPr lang="en-US" i="1" dirty="0" smtClean="0"/>
                <a:t>=1</a:t>
              </a:r>
              <a:endParaRPr lang="en-US" i="1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738400" y="5226039"/>
              <a:ext cx="327215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85023" y="5226039"/>
              <a:ext cx="327215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</a:t>
              </a:r>
              <a:r>
                <a:rPr lang="en-US" i="1" baseline="-25000" dirty="0" smtClean="0"/>
                <a:t>3</a:t>
              </a:r>
              <a:endParaRPr lang="en-US" i="1" baseline="-25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61211" y="5226039"/>
              <a:ext cx="345192" cy="203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T</a:t>
              </a:r>
              <a:r>
                <a:rPr lang="en-US" i="1" baseline="-25000" dirty="0" smtClean="0"/>
                <a:t>N</a:t>
              </a:r>
              <a:endParaRPr lang="en-US" i="1" baseline="-25000" dirty="0"/>
            </a:p>
          </p:txBody>
        </p:sp>
      </p:grpSp>
      <p:cxnSp>
        <p:nvCxnSpPr>
          <p:cNvPr id="40" name="Straight Connector 39"/>
          <p:cNvCxnSpPr/>
          <p:nvPr/>
        </p:nvCxnSpPr>
        <p:spPr bwMode="auto">
          <a:xfrm>
            <a:off x="4419600" y="3048000"/>
            <a:ext cx="914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Whole packet average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=1, T=L-1</a:t>
            </a:r>
          </a:p>
          <a:p>
            <a:pPr lvl="1"/>
            <a:r>
              <a:rPr lang="en-US" dirty="0" smtClean="0"/>
              <a:t>May discount strong interference given a short interleaver for BCC.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Weakest link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argmin_t</a:t>
            </a:r>
            <a:r>
              <a:rPr lang="en-US" i="1" dirty="0" smtClean="0"/>
              <a:t> SINR(t), T=0</a:t>
            </a:r>
          </a:p>
          <a:p>
            <a:pPr lvl="1"/>
            <a:r>
              <a:rPr lang="en-US" dirty="0" smtClean="0"/>
              <a:t>May overestimate strong (but short) interference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Block-wise PHY abstraction</a:t>
            </a:r>
          </a:p>
          <a:p>
            <a:pPr lvl="1"/>
            <a:r>
              <a:rPr lang="en-US" dirty="0" smtClean="0"/>
              <a:t>Balance between the two method above.</a:t>
            </a:r>
          </a:p>
          <a:p>
            <a:pPr lvl="1"/>
            <a:r>
              <a:rPr lang="en-US" dirty="0" smtClean="0"/>
              <a:t>For each event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, T=0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err="1" smtClean="0">
                <a:sym typeface="Wingdings" pitchFamily="2" charset="2"/>
              </a:rPr>
              <a:t>PER</a:t>
            </a:r>
            <a:r>
              <a:rPr lang="en-US" i="1" baseline="-25000" dirty="0" err="1" smtClean="0">
                <a:sym typeface="Wingdings" pitchFamily="2" charset="2"/>
              </a:rPr>
              <a:t>n</a:t>
            </a:r>
            <a:r>
              <a:rPr lang="en-US" i="1" dirty="0" smtClean="0">
                <a:sym typeface="Wingdings" pitchFamily="2" charset="2"/>
              </a:rPr>
              <a:t>, n=1…N</a:t>
            </a:r>
          </a:p>
          <a:p>
            <a:pPr lvl="1"/>
            <a:r>
              <a:rPr lang="en-US" dirty="0" smtClean="0"/>
              <a:t>Final PER prediction: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14600" y="5715000"/>
          <a:ext cx="2259013" cy="609600"/>
        </p:xfrm>
        <a:graphic>
          <a:graphicData uri="http://schemas.openxmlformats.org/presentationml/2006/ole">
            <p:oleObj spid="_x0000_s2051" name="Equation" r:id="rId3" imgW="16002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5dB Interference Rise 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20MHz, 1x1, D_NLOS, ideal CE, 8000 bits packet</a:t>
            </a:r>
          </a:p>
          <a:p>
            <a:r>
              <a:rPr lang="en-US" dirty="0" smtClean="0"/>
              <a:t>MCS 0/2/4/7/9</a:t>
            </a:r>
          </a:p>
          <a:p>
            <a:r>
              <a:rPr lang="en-US" dirty="0" smtClean="0"/>
              <a:t>Interference rises 5dB every 1/3 of packet.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" y="3124200"/>
            <a:ext cx="7924799" cy="2791599"/>
            <a:chOff x="609600" y="2971800"/>
            <a:chExt cx="7924799" cy="2791599"/>
          </a:xfrm>
        </p:grpSpPr>
        <p:sp>
          <p:nvSpPr>
            <p:cNvPr id="7" name="Rectangle 6"/>
            <p:cNvSpPr/>
            <p:nvPr/>
          </p:nvSpPr>
          <p:spPr bwMode="auto">
            <a:xfrm>
              <a:off x="1295399" y="2971800"/>
              <a:ext cx="57912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990599" y="5257800"/>
              <a:ext cx="708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990599" y="38862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295399" y="4876800"/>
              <a:ext cx="198120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276600" y="3429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181600" y="4038600"/>
              <a:ext cx="190499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7086599" y="4038600"/>
              <a:ext cx="0" cy="1219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295399" y="4876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 rot="16200000">
              <a:off x="86701" y="4409099"/>
              <a:ext cx="13227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Interference Level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74017" y="5105400"/>
              <a:ext cx="4603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5181600" y="40386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4419600" y="4038600"/>
              <a:ext cx="762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4800600" y="4038600"/>
              <a:ext cx="1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4267200" y="411480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5dB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7086599" y="33528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295399" y="3429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1295400" y="5410200"/>
              <a:ext cx="1981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>
              <a:off x="1981200" y="54864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L/3</a:t>
              </a:r>
              <a:endParaRPr lang="en-US" i="1" dirty="0"/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5181600" y="5410200"/>
              <a:ext cx="1905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TextBox 25"/>
            <p:cNvSpPr txBox="1"/>
            <p:nvPr/>
          </p:nvSpPr>
          <p:spPr>
            <a:xfrm>
              <a:off x="5943600" y="54864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L/3</a:t>
              </a:r>
              <a:endParaRPr lang="en-US" i="1" dirty="0"/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3276600" y="4495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276600" y="4495800"/>
              <a:ext cx="190499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5181600" y="3429000"/>
              <a:ext cx="0" cy="1828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2514600" y="4495800"/>
              <a:ext cx="762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2895600" y="44958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2362200" y="4572000"/>
              <a:ext cx="441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5dB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3240860" y="5410200"/>
              <a:ext cx="19569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/>
            <p:cNvSpPr txBox="1"/>
            <p:nvPr/>
          </p:nvSpPr>
          <p:spPr>
            <a:xfrm>
              <a:off x="3962400" y="54864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L/3</a:t>
              </a:r>
              <a:endParaRPr lang="en-US" i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76400" y="4038600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SNR</a:t>
              </a:r>
              <a:endParaRPr lang="en-US" dirty="0"/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>
            <a:off x="1752600" y="3657600"/>
            <a:ext cx="0" cy="1371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Predict: Whole Packet </a:t>
            </a:r>
            <a:r>
              <a:rPr lang="en-US" dirty="0" err="1" smtClean="0"/>
              <a:t>Avg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5638800"/>
            <a:ext cx="7543800" cy="369332"/>
          </a:xfrm>
          <a:prstGeom prst="rect">
            <a:avLst/>
          </a:prstGeom>
          <a:noFill/>
          <a:ln w="9525" cap="rnd"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800" b="1" dirty="0" smtClean="0"/>
              <a:t>Clearly discounted strong interference too much and underestimate PER</a:t>
            </a:r>
            <a:endParaRPr lang="en-US" sz="1800" b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2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Predict: Weakest Link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562600"/>
            <a:ext cx="7391400" cy="830997"/>
          </a:xfrm>
          <a:prstGeom prst="rect">
            <a:avLst/>
          </a:prstGeom>
          <a:noFill/>
          <a:ln w="9525" cap="rnd"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600" b="1" dirty="0" smtClean="0"/>
              <a:t>Use the last interference level for PHY abstraction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600" b="1" dirty="0" smtClean="0"/>
              <a:t>Overweight strong interference and overestimate PER (but closer than whole packet average)</a:t>
            </a:r>
            <a:endParaRPr lang="en-US" sz="1600" b="1" dirty="0"/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588640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2955</TotalTime>
  <Words>867</Words>
  <Application>Microsoft Office PowerPoint</Application>
  <PresentationFormat>On-screen Show (4:3)</PresentationFormat>
  <Paragraphs>162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IEEE802.11 template</vt:lpstr>
      <vt:lpstr>Document</vt:lpstr>
      <vt:lpstr>Equation</vt:lpstr>
      <vt:lpstr>PHY Abstraction with Time Varying Interference</vt:lpstr>
      <vt:lpstr>Introduction</vt:lpstr>
      <vt:lpstr>Recap of PHY Abstraction Procedure in [1]</vt:lpstr>
      <vt:lpstr>Discussions</vt:lpstr>
      <vt:lpstr>Time Varying Interference</vt:lpstr>
      <vt:lpstr>Potential Solutions</vt:lpstr>
      <vt:lpstr>Case 1: 5dB Interference Rise x2</vt:lpstr>
      <vt:lpstr>PER Predict: Whole Packet Avg</vt:lpstr>
      <vt:lpstr>PER Predict: Weakest Link </vt:lpstr>
      <vt:lpstr>PER Prediction: Block-Wise</vt:lpstr>
      <vt:lpstr>PER Prediction: LDPC</vt:lpstr>
      <vt:lpstr>Case 2: 10dB Rise</vt:lpstr>
      <vt:lpstr>PER Prediction: BCC</vt:lpstr>
      <vt:lpstr>PER Prediction: LDPC</vt:lpstr>
      <vt:lpstr>Case 3: Short 15dB Rise</vt:lpstr>
      <vt:lpstr>PER Prediction: BCC </vt:lpstr>
      <vt:lpstr>Discussions on Block-Wise PHY Abstraction</vt:lpstr>
      <vt:lpstr>Conclusion</vt:lpstr>
      <vt:lpstr>Proposed Text Change in [1]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97</cp:revision>
  <cp:lastPrinted>2010-12-20T20:45:24Z</cp:lastPrinted>
  <dcterms:created xsi:type="dcterms:W3CDTF">2014-01-14T02:35:55Z</dcterms:created>
  <dcterms:modified xsi:type="dcterms:W3CDTF">2014-09-11T22:44:22Z</dcterms:modified>
</cp:coreProperties>
</file>