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3" r:id="rId3"/>
    <p:sldId id="317" r:id="rId4"/>
    <p:sldId id="318" r:id="rId5"/>
    <p:sldId id="319" r:id="rId6"/>
    <p:sldId id="320" r:id="rId7"/>
    <p:sldId id="325" r:id="rId8"/>
    <p:sldId id="295" r:id="rId9"/>
    <p:sldId id="285" r:id="rId10"/>
    <p:sldId id="323" r:id="rId11"/>
    <p:sldId id="324" r:id="rId12"/>
    <p:sldId id="321" r:id="rId13"/>
    <p:sldId id="32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90" d="100"/>
          <a:sy n="90" d="100"/>
        </p:scale>
        <p:origin x="-50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1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</a:t>
            </a:r>
            <a:r>
              <a:rPr lang="en-US" altLang="ja-JP" sz="1800" b="1" dirty="0" smtClean="0"/>
              <a:t>1172</a:t>
            </a:r>
            <a:r>
              <a:rPr lang="en-US" sz="1800" b="1" dirty="0" smtClean="0"/>
              <a:t>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Multicast Performance in OBSS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2014/9/15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167628"/>
              </p:ext>
            </p:extLst>
          </p:nvPr>
        </p:nvGraphicFramePr>
        <p:xfrm>
          <a:off x="1147763" y="2700338"/>
          <a:ext cx="6900862" cy="278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1" name="Document" r:id="rId4" imgW="8236552" imgH="3337984" progId="Word.Document.8">
                  <p:embed/>
                </p:oleObj>
              </mc:Choice>
              <mc:Fallback>
                <p:oleObj name="Document" r:id="rId4" imgW="8236552" imgH="333798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700338"/>
                        <a:ext cx="6900862" cy="278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747625"/>
              </p:ext>
            </p:extLst>
          </p:nvPr>
        </p:nvGraphicFramePr>
        <p:xfrm>
          <a:off x="76200" y="685800"/>
          <a:ext cx="6060305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887"/>
                <a:gridCol w="4043418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AP x 1, STA x 30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multicast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STA x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/>
                        <a:t>Num</a:t>
                      </a:r>
                      <a:r>
                        <a:rPr kumimoji="1" lang="ja-JP" altLang="en-US" sz="1200" b="0" baseline="0" dirty="0" smtClean="0"/>
                        <a:t> </a:t>
                      </a:r>
                      <a:r>
                        <a:rPr kumimoji="1" lang="en-US" altLang="ja-JP" sz="1200" b="0" baseline="0" dirty="0" smtClean="0"/>
                        <a:t>of Drops [times]</a:t>
                      </a:r>
                      <a:endParaRPr kumimoji="1" lang="en-US" altLang="ja-JP" sz="12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19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Downlink CBR UDP 3Mbps (multicast)</a:t>
                      </a: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Uplink CBR UDP 1Mbps (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uniicast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MC Frames from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AP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42000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AC_BE (Priority=1)</a:t>
                      </a:r>
                    </a:p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=15, 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CWmax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=1023, AIFSN=3, TXOP limit=0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+20(AP), +15(STA)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 (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65Mbps)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(multicast)/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Lowest (MCS0:6.5Mbps)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2346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/>
                        <a:t>Aggregation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(A-MPDU, A-MSDU)=(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64KB</a:t>
                      </a:r>
                      <a:r>
                        <a:rPr kumimoji="1" lang="en-US" altLang="ja-JP" sz="1200" b="0" dirty="0" smtClean="0"/>
                        <a:t>, NA) (※unicast only)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Preamble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Energy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</a:t>
                      </a:r>
                      <a:r>
                        <a:rPr kumimoji="1" lang="en-US" altLang="ja-JP" sz="1200" b="0" dirty="0" err="1" smtClean="0"/>
                        <a:t>CenterFreq</a:t>
                      </a:r>
                      <a:r>
                        <a:rPr kumimoji="1" lang="en-US" altLang="ja-JP" sz="1200" b="0" dirty="0" smtClean="0"/>
                        <a:t>, BW)=(2412, 20)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-2(STA) [default=0]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3(AP), 1.5(STA) [default=1.5]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750k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06445"/>
              </p:ext>
            </p:extLst>
          </p:nvPr>
        </p:nvGraphicFramePr>
        <p:xfrm>
          <a:off x="6248400" y="685800"/>
          <a:ext cx="27432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623"/>
                <a:gridCol w="822577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1 sec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12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172200" y="1981199"/>
            <a:ext cx="296427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Simulation Conditions for</a:t>
            </a:r>
          </a:p>
          <a:p>
            <a:r>
              <a:rPr kumimoji="1" lang="en-US" altLang="ja-JP" sz="1600" b="1" dirty="0" smtClean="0"/>
              <a:t>multicast performance on 1BSS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99" y="2592242"/>
            <a:ext cx="3005245" cy="214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22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796959"/>
              </p:ext>
            </p:extLst>
          </p:nvPr>
        </p:nvGraphicFramePr>
        <p:xfrm>
          <a:off x="76200" y="685800"/>
          <a:ext cx="6060305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887"/>
                <a:gridCol w="4043418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AP x 19, STA x 30 ( multicast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STA x 10 (unicast) per BSS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/>
                        <a:t>Num</a:t>
                      </a:r>
                      <a:r>
                        <a:rPr kumimoji="1" lang="ja-JP" altLang="en-US" sz="1200" b="0" baseline="0" dirty="0" smtClean="0"/>
                        <a:t> </a:t>
                      </a:r>
                      <a:r>
                        <a:rPr kumimoji="1" lang="en-US" altLang="ja-JP" sz="1200" b="0" baseline="0" dirty="0" smtClean="0"/>
                        <a:t>of Drops [times]</a:t>
                      </a:r>
                      <a:endParaRPr kumimoji="1" lang="en-US" altLang="ja-JP" sz="1200" b="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Downlink CBR UDP 3Mbps (multicast)</a:t>
                      </a: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Uplink CBR UDP 1Mbps (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uniicast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MC Frames from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AP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40000 (per BSS, average)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AC_BE (Priority=1)</a:t>
                      </a:r>
                    </a:p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CWmin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=15, 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CWmax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=1023, AIFSN=3, TXOP limit=0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+20(AP), +15(STA)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 (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65Mbps)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(multicast)/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Lowest (MCS0:6.5Mbps)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2346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/>
                        <a:t>Aggregation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(A-MPDU, A-MSDU)=(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64KB</a:t>
                      </a:r>
                      <a:r>
                        <a:rPr kumimoji="1" lang="en-US" altLang="ja-JP" sz="1200" b="0" dirty="0" smtClean="0"/>
                        <a:t>, NA) (※unicast only)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12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Preamble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Energy Detect 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1200" b="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(</a:t>
                      </a:r>
                      <a:r>
                        <a:rPr kumimoji="1" lang="en-US" altLang="ja-JP" sz="1200" b="0" dirty="0" err="1" smtClean="0"/>
                        <a:t>CenterFreq</a:t>
                      </a:r>
                      <a:r>
                        <a:rPr kumimoji="1" lang="en-US" altLang="ja-JP" sz="1200" b="0" dirty="0" smtClean="0"/>
                        <a:t>, BW)=(2412, 20)</a:t>
                      </a:r>
                      <a:endParaRPr kumimoji="1" lang="ja-JP" altLang="en-US" sz="12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-2(STA) [default=0]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3(AP), 1.5(STA) [default=1.5]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750k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681210"/>
              </p:ext>
            </p:extLst>
          </p:nvPr>
        </p:nvGraphicFramePr>
        <p:xfrm>
          <a:off x="6248400" y="685800"/>
          <a:ext cx="274320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623"/>
                <a:gridCol w="822577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1 sec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12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172200" y="1981199"/>
            <a:ext cx="3021981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Simulation Conditions for</a:t>
            </a:r>
          </a:p>
          <a:p>
            <a:r>
              <a:rPr kumimoji="1" lang="en-US" altLang="ja-JP" sz="1600" b="1" dirty="0" smtClean="0"/>
              <a:t>multicast performance on OBSS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098" y="2592242"/>
            <a:ext cx="3002373" cy="2148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1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Assumed Target PLR for Multicast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dirty="0"/>
              <a:t>Assumptions:</a:t>
            </a:r>
          </a:p>
          <a:p>
            <a:pPr lvl="1"/>
            <a:r>
              <a:rPr kumimoji="1" lang="en-US" altLang="ja-JP" dirty="0"/>
              <a:t>Network Requirement for applications: 1 packet loss  in </a:t>
            </a:r>
            <a:r>
              <a:rPr kumimoji="1" lang="en-US" altLang="ja-JP" dirty="0" smtClean="0"/>
              <a:t>10 min.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Traffic </a:t>
            </a:r>
            <a:r>
              <a:rPr kumimoji="1" lang="en-US" altLang="ja-JP" dirty="0"/>
              <a:t>load = 3Mbps, </a:t>
            </a:r>
            <a:r>
              <a:rPr kumimoji="1" lang="en-US" altLang="ja-JP" dirty="0" smtClean="0"/>
              <a:t> application payload = 1500byte/packet</a:t>
            </a:r>
            <a:endParaRPr kumimoji="1" lang="en-US" altLang="ja-JP" dirty="0"/>
          </a:p>
          <a:p>
            <a:pPr lvl="1"/>
            <a:r>
              <a:rPr kumimoji="1" lang="en-US" altLang="ja-JP" dirty="0">
                <a:solidFill>
                  <a:srgbClr val="FF0000"/>
                </a:solidFill>
              </a:rPr>
              <a:t>Required PLR on Applications :  6.7E-6</a:t>
            </a:r>
          </a:p>
          <a:p>
            <a:pPr lvl="2"/>
            <a:r>
              <a:rPr kumimoji="1" lang="en-US" altLang="ja-JP" dirty="0"/>
              <a:t>(3 [Mbps] * 600 [s] / (8 [bit/byte] * 1500 [byte])^-1 = </a:t>
            </a:r>
            <a:r>
              <a:rPr kumimoji="1" lang="en-US" altLang="ja-JP" dirty="0" smtClean="0"/>
              <a:t>6.7E-6</a:t>
            </a:r>
          </a:p>
          <a:p>
            <a:pPr lvl="1"/>
            <a:r>
              <a:rPr kumimoji="1" lang="en-US" altLang="ja-JP" dirty="0" smtClean="0"/>
              <a:t>Use Reed-Solomon Code for packet error correction to relax the required PLR on wireless system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08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438400"/>
            <a:ext cx="7197725" cy="437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タイトル 6"/>
          <p:cNvSpPr>
            <a:spLocks noGrp="1"/>
          </p:cNvSpPr>
          <p:nvPr>
            <p:ph type="title"/>
          </p:nvPr>
        </p:nvSpPr>
        <p:spPr>
          <a:xfrm>
            <a:off x="97470" y="687348"/>
            <a:ext cx="8915400" cy="1066800"/>
          </a:xfrm>
        </p:spPr>
        <p:txBody>
          <a:bodyPr/>
          <a:lstStyle/>
          <a:p>
            <a:r>
              <a:rPr kumimoji="1" lang="en-US" altLang="ja-JP" dirty="0" smtClean="0"/>
              <a:t>Target PLR on Wireless System for Multicast</a:t>
            </a:r>
            <a:br>
              <a:rPr kumimoji="1" lang="en-US" altLang="ja-JP" dirty="0" smtClean="0"/>
            </a:br>
            <a:r>
              <a:rPr kumimoji="1" lang="en-US" altLang="ja-JP" dirty="0" smtClean="0"/>
              <a:t> = 2E -2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1371600" y="5867400"/>
            <a:ext cx="548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535289" y="5867400"/>
            <a:ext cx="0" cy="4638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956291" y="2209800"/>
            <a:ext cx="390170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/>
              <a:t>B :Block length, N: Parity length Code rate = (B-N)/B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03924" y="5334000"/>
            <a:ext cx="2266646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/>
              <a:t>Solid line : Code Rate = 5/6</a:t>
            </a:r>
          </a:p>
          <a:p>
            <a:r>
              <a:rPr kumimoji="1" lang="en-US" altLang="ja-JP" sz="1400" b="1" dirty="0" smtClean="0"/>
              <a:t>Dashed line : Code Rate = 2/3</a:t>
            </a:r>
            <a:endParaRPr kumimoji="1" lang="ja-JP" altLang="en-US" sz="1400" b="1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9651" y="1754148"/>
            <a:ext cx="655319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2400" dirty="0" smtClean="0"/>
              <a:t>When utilizing (B, N)  =  (30, 5), Target PLR = 2E-2</a:t>
            </a:r>
            <a:endParaRPr kumimoji="1" lang="ja-JP" altLang="en-US" sz="2400" dirty="0" smtClean="0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4535289" y="2123480"/>
            <a:ext cx="3008511" cy="4207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 bwMode="auto">
          <a:xfrm flipV="1">
            <a:off x="6858000" y="4495800"/>
            <a:ext cx="685800" cy="1371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6728270" y="4193977"/>
            <a:ext cx="22846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Required PLR on application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738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Video distribution in dense environment (e.g., stadiums) could be one of the main use cases defined by </a:t>
            </a:r>
            <a:r>
              <a:rPr kumimoji="1" lang="en-US" altLang="ja-JP" dirty="0" err="1" smtClean="0"/>
              <a:t>TGax</a:t>
            </a:r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Multicast could be the most efficient technique to achieve this use case</a:t>
            </a:r>
          </a:p>
          <a:p>
            <a:pPr algn="just"/>
            <a:r>
              <a:rPr kumimoji="1" lang="en-US" altLang="ja-JP" dirty="0" smtClean="0"/>
              <a:t>Legacy multicast performance in current simulation scenario (14/0980r2) is shown in this submission</a:t>
            </a:r>
          </a:p>
          <a:p>
            <a:pPr algn="just"/>
            <a:r>
              <a:rPr kumimoji="1" lang="en-US" altLang="ja-JP" dirty="0" smtClean="0"/>
              <a:t>More efficient multicast technique might be necessary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Multicast Performance in 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ingle BSS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1487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Only 1 BSS in a system</a:t>
            </a:r>
          </a:p>
          <a:p>
            <a:pPr lvl="1"/>
            <a:r>
              <a:rPr kumimoji="1" lang="en-US" altLang="ja-JP" dirty="0"/>
              <a:t>3</a:t>
            </a:r>
            <a:r>
              <a:rPr kumimoji="1" lang="en-US" altLang="ja-JP" dirty="0" smtClean="0"/>
              <a:t>Mbps UDP multicast traffic from an AP to 30 STAs</a:t>
            </a:r>
          </a:p>
          <a:p>
            <a:pPr lvl="1"/>
            <a:r>
              <a:rPr kumimoji="1" lang="en-US" altLang="ja-JP" dirty="0"/>
              <a:t>1</a:t>
            </a:r>
            <a:r>
              <a:rPr kumimoji="1" lang="en-US" altLang="ja-JP" dirty="0" smtClean="0"/>
              <a:t>Mbps UDP unicast traffic from 10 STAs to the AP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97182"/>
            <a:ext cx="5181600" cy="37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0" y="6096000"/>
            <a:ext cx="4057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Detailed simulation conditions are shown in appendix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392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438397"/>
            <a:ext cx="6588125" cy="383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 – Single BSS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762000" y="1600200"/>
            <a:ext cx="7522226" cy="6858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Legacy m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ulticast degrades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ue to interferences from </a:t>
            </a:r>
            <a:r>
              <a:rPr lang="en-US" altLang="ja-JP" sz="2000" dirty="0" smtClean="0"/>
              <a:t>its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en-US" altLang="ja-JP" sz="2000" dirty="0" smtClean="0"/>
              <a:t>own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since it has no retransmission mechanism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57800" y="2945218"/>
            <a:ext cx="373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Almost all STAs failed to receive 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10-20%</a:t>
            </a:r>
            <a:r>
              <a:rPr kumimoji="1" lang="en-US" altLang="ja-JP" sz="2000" dirty="0" smtClean="0"/>
              <a:t> of multicast frames!!</a:t>
            </a:r>
            <a:endParaRPr kumimoji="1" lang="ja-JP" altLang="en-US" sz="2000" dirty="0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4699956" y="26670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4988881" y="2667000"/>
            <a:ext cx="0" cy="2857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4699955" y="4648200"/>
            <a:ext cx="2889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9" name="直線矢印コネクタ 18"/>
          <p:cNvCxnSpPr>
            <a:endCxn id="3" idx="1"/>
          </p:cNvCxnSpPr>
          <p:nvPr/>
        </p:nvCxnSpPr>
        <p:spPr bwMode="auto">
          <a:xfrm flipV="1">
            <a:off x="4844417" y="3299161"/>
            <a:ext cx="413383" cy="13224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631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r>
              <a:rPr kumimoji="1" lang="en-US" altLang="ja-JP" dirty="0" smtClean="0"/>
              <a:t>Multicast performance in Multiple BSSs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19 BSSs </a:t>
            </a:r>
            <a:r>
              <a:rPr kumimoji="1" lang="en-US" altLang="ja-JP" dirty="0"/>
              <a:t>in a system</a:t>
            </a:r>
          </a:p>
          <a:p>
            <a:pPr lvl="1"/>
            <a:r>
              <a:rPr kumimoji="1" lang="en-US" altLang="ja-JP" dirty="0"/>
              <a:t>3</a:t>
            </a:r>
            <a:r>
              <a:rPr kumimoji="1" lang="en-US" altLang="ja-JP" dirty="0" smtClean="0"/>
              <a:t>Mbps </a:t>
            </a:r>
            <a:r>
              <a:rPr kumimoji="1" lang="en-US" altLang="ja-JP" dirty="0"/>
              <a:t>UDP </a:t>
            </a:r>
            <a:r>
              <a:rPr kumimoji="1" lang="en-US" altLang="ja-JP" dirty="0" smtClean="0"/>
              <a:t>MC </a:t>
            </a:r>
            <a:r>
              <a:rPr kumimoji="1" lang="en-US" altLang="ja-JP" dirty="0"/>
              <a:t>traffic from </a:t>
            </a:r>
            <a:r>
              <a:rPr kumimoji="1" lang="en-US" altLang="ja-JP" dirty="0" smtClean="0"/>
              <a:t> AP </a:t>
            </a:r>
            <a:r>
              <a:rPr kumimoji="1" lang="en-US" altLang="ja-JP" dirty="0"/>
              <a:t>to </a:t>
            </a:r>
            <a:r>
              <a:rPr kumimoji="1" lang="en-US" altLang="ja-JP" dirty="0" smtClean="0"/>
              <a:t>30 associated STAs per BSS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1</a:t>
            </a:r>
            <a:r>
              <a:rPr kumimoji="1" lang="en-US" altLang="ja-JP" dirty="0" smtClean="0"/>
              <a:t>Mbps </a:t>
            </a:r>
            <a:r>
              <a:rPr kumimoji="1" lang="en-US" altLang="ja-JP" dirty="0"/>
              <a:t>UDP unicast traffic from 10 STAs to </a:t>
            </a:r>
            <a:r>
              <a:rPr kumimoji="1" lang="en-US" altLang="ja-JP" dirty="0" smtClean="0"/>
              <a:t>the AP per BSS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2581"/>
            <a:ext cx="5113194" cy="3658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6096000"/>
            <a:ext cx="4057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Detailed simulation conditions are shown in appendix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9796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87" y="2438401"/>
            <a:ext cx="6559413" cy="3816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 – Multiple BSSs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右矢印 7"/>
          <p:cNvSpPr/>
          <p:nvPr/>
        </p:nvSpPr>
        <p:spPr bwMode="auto">
          <a:xfrm>
            <a:off x="5029200" y="2895600"/>
            <a:ext cx="228600" cy="9418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762000" y="1752600"/>
            <a:ext cx="7522226" cy="457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OBSS interferences make multicast performance worse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34000" y="2721114"/>
            <a:ext cx="371204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Nearly 50% of STAs failed to receive </a:t>
            </a:r>
          </a:p>
          <a:p>
            <a:r>
              <a:rPr kumimoji="1" lang="en-US" altLang="ja-JP" sz="1800" dirty="0" smtClean="0">
                <a:solidFill>
                  <a:srgbClr val="FF0000"/>
                </a:solidFill>
              </a:rPr>
              <a:t>more than 50%</a:t>
            </a:r>
            <a:r>
              <a:rPr kumimoji="1" lang="en-US" altLang="ja-JP" sz="1800" dirty="0" smtClean="0"/>
              <a:t> of multicast frames!!</a:t>
            </a:r>
            <a:endParaRPr kumimoji="1" lang="ja-JP" altLang="en-US" sz="1800" dirty="0"/>
          </a:p>
        </p:txBody>
      </p:sp>
      <p:cxnSp>
        <p:nvCxnSpPr>
          <p:cNvPr id="15" name="直線矢印コネクタ 14"/>
          <p:cNvCxnSpPr>
            <a:endCxn id="14" idx="1"/>
          </p:cNvCxnSpPr>
          <p:nvPr/>
        </p:nvCxnSpPr>
        <p:spPr bwMode="auto">
          <a:xfrm flipV="1">
            <a:off x="5143500" y="3044280"/>
            <a:ext cx="190500" cy="1222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35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Issues with Existing Multicast 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11a/n/ac multicast </a:t>
            </a:r>
          </a:p>
          <a:p>
            <a:pPr lvl="1"/>
            <a:r>
              <a:rPr kumimoji="1" lang="en-US" altLang="ja-JP" dirty="0" smtClean="0"/>
              <a:t>No retransmission</a:t>
            </a:r>
          </a:p>
          <a:p>
            <a:pPr lvl="2"/>
            <a:r>
              <a:rPr kumimoji="1" lang="en-US" altLang="ja-JP" dirty="0" smtClean="0"/>
              <a:t>Offers little reliability since frame </a:t>
            </a:r>
            <a:r>
              <a:rPr kumimoji="1" lang="en-US" altLang="ja-JP" dirty="0"/>
              <a:t>collisions often occur </a:t>
            </a:r>
            <a:r>
              <a:rPr kumimoji="1" lang="en-US" altLang="ja-JP" dirty="0" smtClean="0"/>
              <a:t>in </a:t>
            </a:r>
            <a:r>
              <a:rPr kumimoji="1" lang="en-US" altLang="ja-JP" dirty="0"/>
              <a:t>dense </a:t>
            </a:r>
            <a:r>
              <a:rPr kumimoji="1" lang="en-US" altLang="ja-JP" dirty="0" smtClean="0"/>
              <a:t>environment</a:t>
            </a:r>
          </a:p>
          <a:p>
            <a:pPr lvl="1"/>
            <a:r>
              <a:rPr kumimoji="1" lang="en-US" altLang="ja-JP" dirty="0" smtClean="0"/>
              <a:t>No feedback </a:t>
            </a:r>
          </a:p>
          <a:p>
            <a:pPr lvl="2"/>
            <a:r>
              <a:rPr kumimoji="1" lang="en-US" altLang="ja-JP" dirty="0" smtClean="0"/>
              <a:t>Cannot control PHY rate in accordance with traffic load or with </a:t>
            </a:r>
            <a:r>
              <a:rPr kumimoji="1" lang="en-US" altLang="ja-JP" dirty="0" err="1" smtClean="0"/>
              <a:t>QoS</a:t>
            </a:r>
            <a:endParaRPr kumimoji="1" lang="en-US" altLang="ja-JP" dirty="0"/>
          </a:p>
          <a:p>
            <a:pPr lvl="3"/>
            <a:r>
              <a:rPr kumimoji="1" lang="en-US" altLang="ja-JP" dirty="0" smtClean="0"/>
              <a:t>Cannot get the best MCS to transmit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11aa multicast</a:t>
            </a:r>
          </a:p>
          <a:p>
            <a:pPr lvl="1"/>
            <a:r>
              <a:rPr kumimoji="1" lang="en-US" altLang="ja-JP" dirty="0" smtClean="0"/>
              <a:t>BAR/BA based retransmission protocol with each STA</a:t>
            </a:r>
          </a:p>
          <a:p>
            <a:pPr lvl="2"/>
            <a:r>
              <a:rPr kumimoji="1" lang="en-US" altLang="ja-JP" dirty="0" smtClean="0"/>
              <a:t>Offers very high reliability but need more resources as the number of multicast STAs increases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Legacy multicast mechanisms under perform in dense environments</a:t>
            </a:r>
          </a:p>
          <a:p>
            <a:pPr marL="457200" lvl="1" indent="0" algn="just">
              <a:buNone/>
            </a:pPr>
            <a:r>
              <a:rPr kumimoji="1" lang="en-US" altLang="ja-JP" dirty="0" smtClean="0"/>
              <a:t> </a:t>
            </a:r>
          </a:p>
          <a:p>
            <a:pPr algn="just"/>
            <a:r>
              <a:rPr kumimoji="1" lang="en-US" altLang="ja-JP" dirty="0" smtClean="0"/>
              <a:t>More efficient transmission technique needs to be considered for 11ax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Eisuke Sakai,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22910</TotalTime>
  <Words>1064</Words>
  <Application>Microsoft Office PowerPoint</Application>
  <PresentationFormat>画面に合わせる (4:3)</PresentationFormat>
  <Paragraphs>215</Paragraphs>
  <Slides>13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Microsoft Word 97-2003 文書</vt:lpstr>
      <vt:lpstr>Multicast Performance in OBSS</vt:lpstr>
      <vt:lpstr>Abstract</vt:lpstr>
      <vt:lpstr>Multicast Performance in Single BSS</vt:lpstr>
      <vt:lpstr>Simulation Result – Single BSS</vt:lpstr>
      <vt:lpstr>Multicast performance in Multiple BSSs</vt:lpstr>
      <vt:lpstr>Simulation Results – Multiple BSSs</vt:lpstr>
      <vt:lpstr>Issues with Existing Multicast Mechanism</vt:lpstr>
      <vt:lpstr>Conclusion</vt:lpstr>
      <vt:lpstr>Backup</vt:lpstr>
      <vt:lpstr>PowerPoint プレゼンテーション</vt:lpstr>
      <vt:lpstr>PowerPoint プレゼンテーション</vt:lpstr>
      <vt:lpstr>Assumed Target PLR for Multicast</vt:lpstr>
      <vt:lpstr>Target PLR on Wireless System for Multicast  = 2E -2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213</cp:revision>
  <cp:lastPrinted>1998-02-10T13:28:06Z</cp:lastPrinted>
  <dcterms:created xsi:type="dcterms:W3CDTF">2014-01-02T14:03:14Z</dcterms:created>
  <dcterms:modified xsi:type="dcterms:W3CDTF">2014-09-17T10:37:15Z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