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67" r:id="rId2"/>
  </p:sldMasterIdLst>
  <p:notesMasterIdLst>
    <p:notesMasterId r:id="rId13"/>
  </p:notesMasterIdLst>
  <p:handoutMasterIdLst>
    <p:handoutMasterId r:id="rId14"/>
  </p:handoutMasterIdLst>
  <p:sldIdLst>
    <p:sldId id="448" r:id="rId3"/>
    <p:sldId id="524" r:id="rId4"/>
    <p:sldId id="547" r:id="rId5"/>
    <p:sldId id="549" r:id="rId6"/>
    <p:sldId id="550" r:id="rId7"/>
    <p:sldId id="556" r:id="rId8"/>
    <p:sldId id="568" r:id="rId9"/>
    <p:sldId id="564" r:id="rId10"/>
    <p:sldId id="565" r:id="rId11"/>
    <p:sldId id="56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64" y="-21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229B874-0762-0346-984C-2DAFDED6A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5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90F7209-CB2D-3941-91CE-B8657540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356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Page </a:t>
            </a:r>
            <a:fld id="{C76D536D-DCDB-514C-8C55-14158BFC373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53293-86F2-6841-820F-F7415F8BC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B4E251-F144-E440-844E-A4431F61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80F146-8DEB-0548-8EC2-71CEA13C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1A3B83-170E-9B4B-B52B-01E6CCB0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868D-4135-A54D-91F6-83BF91892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3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8D5E-5A47-0540-B549-D0793EB4A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1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F046-4BEB-8F4C-B314-9F81B005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DE1F-B9F4-5B48-BDDA-952E69915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5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5B1B-C728-9544-83E7-C288B8F94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71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4B61-5F00-3848-8AD9-D6927F1D8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50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656E-9675-D646-90F6-B91CD4BAC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A320C4-5B50-274D-A30A-746063514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13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F9691-DB9E-6E42-AA07-18ADE0ED5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06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94E7-EC0E-3644-B125-899A4556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431-F5AD-4A4E-8FD6-528A18F2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18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B65C-3FF8-CB43-8F6D-D176B80C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9B062-A349-A14D-8AB0-F8CD333F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9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D56A7E-AE63-934F-97D8-BB9C8A0A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EF61E3-F377-CC46-BB84-5CD60C6E9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9F1476-7FAD-AE42-A2DC-A33DE3A8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5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F39E51-D68E-AE48-BC67-69166EB92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87F1E-B91B-FD42-A2E0-13A259C9B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5DE20D-ADC3-FD48-BD74-33CE9A240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2601"/>
            <a:ext cx="28086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802.11-</a:t>
            </a:r>
            <a:r>
              <a:rPr lang="en-US" sz="1800" b="1" dirty="0" smtClean="0"/>
              <a:t>14/1149r0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83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8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039CB1-B278-184C-857F-51B2703FC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5" r:id="rId1"/>
    <p:sldLayoutId id="2147484886" r:id="rId2"/>
    <p:sldLayoutId id="2147484887" r:id="rId3"/>
    <p:sldLayoutId id="2147484888" r:id="rId4"/>
    <p:sldLayoutId id="2147484889" r:id="rId5"/>
    <p:sldLayoutId id="2147484890" r:id="rId6"/>
    <p:sldLayoutId id="2147484891" r:id="rId7"/>
    <p:sldLayoutId id="2147484892" r:id="rId8"/>
    <p:sldLayoutId id="2147484893" r:id="rId9"/>
    <p:sldLayoutId id="2147484894" r:id="rId10"/>
    <p:sldLayoutId id="2147484895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86ED38B-A6F2-DD44-A15F-49D155A2375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  <a:cs typeface="+mn-cs"/>
              </a:rPr>
              <a:t>Date:</a:t>
            </a:r>
            <a:r>
              <a:rPr lang="en-US" sz="2000" kern="0" dirty="0">
                <a:latin typeface="+mn-lt"/>
                <a:ea typeface="+mn-ea"/>
                <a:cs typeface="+mn-cs"/>
              </a:rPr>
              <a:t> 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2014-09-10</a:t>
            </a:r>
            <a:endParaRPr lang="en-US" sz="2000" kern="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1" name="Document" r:id="rId4" imgW="8229600" imgH="1358900" progId="Word.Document.8">
                  <p:embed/>
                </p:oleObj>
              </mc:Choice>
              <mc:Fallback>
                <p:oleObj name="Document" r:id="rId4" imgW="82296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Sept 2014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Closing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Times New Roman" charset="0"/>
                <a:ea typeface="ＭＳ Ｐゴシック" charset="0"/>
              </a:rPr>
              <a:t>Conference call times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800" dirty="0" smtClean="0">
                <a:latin typeface="Times New Roman" charset="0"/>
              </a:rPr>
              <a:t>Sept 25, 2014, 9pm (ET)</a:t>
            </a:r>
          </a:p>
          <a:p>
            <a:pPr lvl="2"/>
            <a:r>
              <a:rPr lang="en-US" altLang="zh-CN" sz="2600" dirty="0" smtClean="0">
                <a:latin typeface="Times New Roman" charset="0"/>
              </a:rPr>
              <a:t>Beijing Time: Sept 26, 2014, 9am</a:t>
            </a:r>
          </a:p>
          <a:p>
            <a:pPr lvl="1"/>
            <a:r>
              <a:rPr lang="en-US" altLang="zh-CN" sz="2800" dirty="0" smtClean="0">
                <a:latin typeface="Times New Roman" charset="0"/>
              </a:rPr>
              <a:t>Oct </a:t>
            </a:r>
            <a:r>
              <a:rPr lang="en-US" altLang="zh-CN" sz="2800" dirty="0">
                <a:latin typeface="Times New Roman" charset="0"/>
              </a:rPr>
              <a:t>30, 2014, 9pm (ET)</a:t>
            </a:r>
          </a:p>
          <a:p>
            <a:pPr lvl="2"/>
            <a:r>
              <a:rPr lang="en-US" altLang="zh-CN" sz="2400" dirty="0">
                <a:latin typeface="Times New Roman" charset="0"/>
              </a:rPr>
              <a:t>Beijing Time: Oct 31, 2014, 9am</a:t>
            </a:r>
          </a:p>
        </p:txBody>
      </p:sp>
      <p:sp>
        <p:nvSpPr>
          <p:cNvPr id="532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/>
              <a:t>Slide </a:t>
            </a:r>
            <a:fld id="{10658533-6BF4-2245-889C-648E5E9EAF29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(I2R)</a:t>
            </a:r>
          </a:p>
        </p:txBody>
      </p:sp>
      <p:sp>
        <p:nvSpPr>
          <p:cNvPr id="532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sz="1800"/>
              <a:t>Sept 2014</a:t>
            </a:r>
          </a:p>
        </p:txBody>
      </p:sp>
    </p:spTree>
    <p:extLst>
      <p:ext uri="{BB962C8B-B14F-4D97-AF65-F5344CB8AC3E}">
        <p14:creationId xmlns:p14="http://schemas.microsoft.com/office/powerpoint/2010/main" val="1778498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This document is the closing report for IEEE 802.11aj Task Group for the </a:t>
            </a:r>
            <a:r>
              <a:rPr lang="en-US" dirty="0" smtClean="0">
                <a:latin typeface="Times New Roman" charset="0"/>
                <a:ea typeface="MS PGothic" charset="0"/>
              </a:rPr>
              <a:t>Sept 2014 </a:t>
            </a:r>
            <a:r>
              <a:rPr lang="en-US" dirty="0">
                <a:latin typeface="Times New Roman" charset="0"/>
                <a:ea typeface="MS PGothic" charset="0"/>
              </a:rPr>
              <a:t>session in </a:t>
            </a:r>
            <a:r>
              <a:rPr lang="en-US" dirty="0" smtClean="0">
                <a:latin typeface="Times New Roman" charset="0"/>
                <a:ea typeface="MS PGothic" charset="0"/>
              </a:rPr>
              <a:t>Chengdu, China. 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smtClean="0">
                <a:solidFill>
                  <a:schemeClr val="tx2"/>
                </a:solidFill>
              </a:rPr>
              <a:t>Sept 2014</a:t>
            </a:r>
            <a:endParaRPr lang="en-US" dirty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cs typeface="Arial" charset="0"/>
              </a:rPr>
              <a:t>Slide </a:t>
            </a:r>
            <a:fld id="{0AD11972-D20C-5247-B8FE-7938957346FE}" type="slidenum">
              <a:rPr lang="en-US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(1/4) 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5029200"/>
          </a:xfrm>
        </p:spPr>
        <p:txBody>
          <a:bodyPr/>
          <a:lstStyle/>
          <a:p>
            <a:pPr marL="57150" indent="0">
              <a:buFontTx/>
              <a:buNone/>
              <a:defRPr/>
            </a:pPr>
            <a:r>
              <a:rPr lang="en-US" altLang="zh-CN" sz="2800" b="0" dirty="0" smtClean="0">
                <a:latin typeface="Arial"/>
                <a:cs typeface="Arial"/>
              </a:rPr>
              <a:t>Technical </a:t>
            </a:r>
            <a:r>
              <a:rPr lang="en-US" altLang="zh-CN" sz="2800" b="0" dirty="0">
                <a:latin typeface="Arial"/>
                <a:cs typeface="Arial"/>
              </a:rPr>
              <a:t>editor report and database for CC12, CC19 and CC20 are presented</a:t>
            </a:r>
          </a:p>
          <a:p>
            <a:pPr>
              <a:defRPr/>
            </a:pPr>
            <a:r>
              <a:rPr lang="en-US" altLang="zh-CN" b="0" dirty="0">
                <a:latin typeface="Arial"/>
                <a:cs typeface="Arial"/>
              </a:rPr>
              <a:t>11-14/0333r3 – </a:t>
            </a:r>
            <a:r>
              <a:rPr lang="en-US" altLang="zh-CN" b="0" dirty="0" err="1">
                <a:latin typeface="Arial"/>
                <a:cs typeface="Arial"/>
              </a:rPr>
              <a:t>TGaj</a:t>
            </a:r>
            <a:r>
              <a:rPr lang="en-US" altLang="zh-CN" b="0" dirty="0">
                <a:latin typeface="Arial"/>
                <a:cs typeface="Arial"/>
              </a:rPr>
              <a:t> Editor Report for CC12 </a:t>
            </a:r>
          </a:p>
          <a:p>
            <a:pPr>
              <a:defRPr/>
            </a:pPr>
            <a:r>
              <a:rPr lang="fr-FR" altLang="zh-CN" b="0" dirty="0" smtClean="0">
                <a:latin typeface="Arial"/>
                <a:cs typeface="Arial"/>
              </a:rPr>
              <a:t>11</a:t>
            </a:r>
            <a:r>
              <a:rPr lang="fr-FR" altLang="zh-CN" b="0" dirty="0">
                <a:latin typeface="Arial"/>
                <a:cs typeface="Arial"/>
              </a:rPr>
              <a:t>-14/0332r5 – </a:t>
            </a:r>
            <a:r>
              <a:rPr lang="fr-FR" altLang="zh-CN" b="0" dirty="0" err="1">
                <a:latin typeface="Arial"/>
                <a:cs typeface="Arial"/>
              </a:rPr>
              <a:t>TGaj</a:t>
            </a:r>
            <a:r>
              <a:rPr lang="fr-FR" altLang="zh-CN" b="0" dirty="0">
                <a:latin typeface="Arial"/>
                <a:cs typeface="Arial"/>
              </a:rPr>
              <a:t> D0.01 comment </a:t>
            </a:r>
            <a:r>
              <a:rPr lang="fr-FR" altLang="zh-CN" b="0" dirty="0" err="1">
                <a:latin typeface="Arial"/>
                <a:cs typeface="Arial"/>
              </a:rPr>
              <a:t>database</a:t>
            </a:r>
            <a:r>
              <a:rPr lang="fr-FR" altLang="zh-CN" b="0" dirty="0">
                <a:latin typeface="Arial"/>
                <a:cs typeface="Arial"/>
              </a:rPr>
              <a:t> (CC12)</a:t>
            </a:r>
          </a:p>
          <a:p>
            <a:pPr>
              <a:defRPr/>
            </a:pPr>
            <a:r>
              <a:rPr lang="en-US" altLang="zh-CN" b="0" dirty="0">
                <a:latin typeface="Arial"/>
                <a:cs typeface="Arial"/>
              </a:rPr>
              <a:t>11-14/0842r1 – </a:t>
            </a:r>
            <a:r>
              <a:rPr lang="en-US" altLang="zh-CN" b="0" dirty="0" err="1">
                <a:latin typeface="Arial"/>
                <a:cs typeface="Arial"/>
              </a:rPr>
              <a:t>TGaj</a:t>
            </a:r>
            <a:r>
              <a:rPr lang="en-US" altLang="zh-CN" b="0" dirty="0">
                <a:latin typeface="Arial"/>
                <a:cs typeface="Arial"/>
              </a:rPr>
              <a:t> Editor Report for CC19</a:t>
            </a:r>
          </a:p>
          <a:p>
            <a:pPr>
              <a:defRPr/>
            </a:pPr>
            <a:r>
              <a:rPr lang="en-US" altLang="zh-CN" b="0" dirty="0">
                <a:latin typeface="Arial"/>
                <a:cs typeface="Arial"/>
              </a:rPr>
              <a:t>11-14/0785r3 – </a:t>
            </a:r>
            <a:r>
              <a:rPr lang="en-US" altLang="zh-CN" b="0" dirty="0" err="1">
                <a:latin typeface="Arial"/>
                <a:cs typeface="Arial"/>
              </a:rPr>
              <a:t>TGaj</a:t>
            </a:r>
            <a:r>
              <a:rPr lang="en-US" altLang="zh-CN" b="0" dirty="0">
                <a:latin typeface="Arial"/>
                <a:cs typeface="Arial"/>
              </a:rPr>
              <a:t> D0.2 comment database (CC19)</a:t>
            </a:r>
          </a:p>
          <a:p>
            <a:pPr>
              <a:defRPr/>
            </a:pPr>
            <a:r>
              <a:rPr lang="en-US" altLang="zh-CN" b="0" dirty="0">
                <a:latin typeface="Arial"/>
                <a:cs typeface="Arial"/>
              </a:rPr>
              <a:t>11-14/1091r0 – </a:t>
            </a:r>
            <a:r>
              <a:rPr lang="en-US" altLang="zh-CN" b="0" dirty="0" err="1">
                <a:latin typeface="Arial"/>
                <a:cs typeface="Arial"/>
              </a:rPr>
              <a:t>TGaj</a:t>
            </a:r>
            <a:r>
              <a:rPr lang="en-US" altLang="zh-CN" b="0" dirty="0">
                <a:latin typeface="Arial"/>
                <a:cs typeface="Arial"/>
              </a:rPr>
              <a:t> Editor Report for CC20</a:t>
            </a:r>
          </a:p>
          <a:p>
            <a:pPr>
              <a:defRPr/>
            </a:pPr>
            <a:r>
              <a:rPr lang="en-US" altLang="zh-CN" b="0" dirty="0">
                <a:latin typeface="Arial"/>
                <a:cs typeface="Arial"/>
              </a:rPr>
              <a:t>11-14/1076r0 – </a:t>
            </a:r>
            <a:r>
              <a:rPr lang="en-US" altLang="zh-CN" b="0" dirty="0" err="1">
                <a:latin typeface="Arial"/>
                <a:cs typeface="Arial"/>
              </a:rPr>
              <a:t>Tgaj</a:t>
            </a:r>
            <a:r>
              <a:rPr lang="en-US" altLang="zh-CN" b="0" dirty="0">
                <a:latin typeface="Arial"/>
                <a:cs typeface="Arial"/>
              </a:rPr>
              <a:t> D0.5 comment database (CC20</a:t>
            </a:r>
            <a:r>
              <a:rPr lang="en-US" altLang="zh-CN" b="0" dirty="0" smtClean="0">
                <a:latin typeface="Arial"/>
                <a:cs typeface="Arial"/>
              </a:rPr>
              <a:t>)</a:t>
            </a:r>
            <a:endParaRPr lang="en-US" altLang="zh-CN" b="0" dirty="0">
              <a:latin typeface="Arial"/>
              <a:cs typeface="Arial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D931349-BFA8-A346-9FAE-76691543AC66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19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(2/4)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24400"/>
          </a:xfrm>
        </p:spPr>
        <p:txBody>
          <a:bodyPr/>
          <a:lstStyle/>
          <a:p>
            <a:pPr marL="0" lvl="1" indent="0">
              <a:lnSpc>
                <a:spcPct val="90000"/>
              </a:lnSpc>
              <a:buFontTx/>
              <a:buNone/>
              <a:defRPr/>
            </a:pPr>
            <a:r>
              <a:rPr lang="en-US" altLang="zh-CN" sz="2800" dirty="0" smtClean="0">
                <a:latin typeface="Arial"/>
                <a:cs typeface="Arial"/>
              </a:rPr>
              <a:t>Presentations </a:t>
            </a:r>
            <a:r>
              <a:rPr lang="en-US" altLang="zh-CN" sz="2800" dirty="0">
                <a:latin typeface="Arial"/>
                <a:cs typeface="Arial"/>
              </a:rPr>
              <a:t>for Comment resolution for CC20</a:t>
            </a:r>
          </a:p>
          <a:p>
            <a:pPr marL="342900" lvl="1" indent="-342900">
              <a:lnSpc>
                <a:spcPct val="90000"/>
              </a:lnSpc>
              <a:defRPr/>
            </a:pPr>
            <a:r>
              <a:rPr lang="en-US" altLang="zh-CN" sz="2400" dirty="0">
                <a:latin typeface="Arial" charset="0"/>
                <a:cs typeface="Arial" charset="0"/>
              </a:rPr>
              <a:t>11-14/1092r1 - Proposed Resolution to CID 2, 18, 34, 35, 40, 42, 43, 47-50, 68, 69, 75, 82, 83, 93 in CC20</a:t>
            </a:r>
            <a:endParaRPr lang="en-US" altLang="zh-CN" sz="2400" dirty="0">
              <a:latin typeface="Arial" charset="0"/>
            </a:endParaRPr>
          </a:p>
          <a:p>
            <a:pPr marL="342900" lvl="1" indent="-342900">
              <a:lnSpc>
                <a:spcPct val="90000"/>
              </a:lnSpc>
              <a:defRPr/>
            </a:pPr>
            <a:r>
              <a:rPr lang="en-US" altLang="zh-CN" sz="2400" dirty="0" smtClean="0">
                <a:latin typeface="Arial" charset="0"/>
              </a:rPr>
              <a:t>11</a:t>
            </a:r>
            <a:r>
              <a:rPr lang="en-US" altLang="zh-CN" sz="2400" dirty="0">
                <a:latin typeface="Arial" charset="0"/>
              </a:rPr>
              <a:t>-14/1100r0 – Comment Resolution for </a:t>
            </a:r>
            <a:r>
              <a:rPr lang="en-US" altLang="zh-CN" sz="2400" dirty="0" err="1">
                <a:latin typeface="Arial" charset="0"/>
              </a:rPr>
              <a:t>subclause</a:t>
            </a:r>
            <a:r>
              <a:rPr lang="en-US" altLang="zh-CN" sz="2400" dirty="0">
                <a:latin typeface="Arial" charset="0"/>
              </a:rPr>
              <a:t> </a:t>
            </a:r>
            <a:r>
              <a:rPr lang="en-US" altLang="zh-CN" sz="2400" dirty="0" smtClean="0">
                <a:latin typeface="Arial" charset="0"/>
              </a:rPr>
              <a:t>25.6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altLang="zh-CN" sz="2400" dirty="0">
                <a:latin typeface="Arial" charset="0"/>
              </a:rPr>
              <a:t>11-14/1130r1 – Proposed resolution to CIDs in CC20</a:t>
            </a:r>
          </a:p>
          <a:p>
            <a:pPr marL="0" lvl="1" indent="0">
              <a:lnSpc>
                <a:spcPct val="90000"/>
              </a:lnSpc>
              <a:buNone/>
              <a:defRPr/>
            </a:pPr>
            <a:endParaRPr lang="en-US" altLang="zh-CN" sz="2800" dirty="0">
              <a:latin typeface="Arial"/>
              <a:cs typeface="Arial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E4936D0-6156-7240-88B1-B3EAF1943078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25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(3/4)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pPr marL="0" lvl="1" indent="0">
              <a:lnSpc>
                <a:spcPct val="90000"/>
              </a:lnSpc>
              <a:buNone/>
              <a:defRPr/>
            </a:pPr>
            <a:r>
              <a:rPr lang="en-US" altLang="zh-CN" sz="2800" dirty="0" smtClean="0">
                <a:latin typeface="Arial"/>
                <a:cs typeface="Arial"/>
              </a:rPr>
              <a:t>Presentations </a:t>
            </a:r>
            <a:r>
              <a:rPr lang="en-US" altLang="zh-CN" sz="2800" dirty="0">
                <a:latin typeface="Arial"/>
                <a:cs typeface="Arial"/>
              </a:rPr>
              <a:t>for </a:t>
            </a:r>
            <a:r>
              <a:rPr lang="en-US" altLang="zh-CN" sz="2800" dirty="0" smtClean="0">
                <a:latin typeface="Arial"/>
                <a:cs typeface="Arial"/>
              </a:rPr>
              <a:t>the outstanding </a:t>
            </a:r>
            <a:r>
              <a:rPr lang="en-US" altLang="zh-CN" sz="2800" dirty="0">
                <a:latin typeface="Arial"/>
                <a:cs typeface="Arial"/>
              </a:rPr>
              <a:t>CIDs for CC12</a:t>
            </a:r>
          </a:p>
          <a:p>
            <a:pPr marL="342900" lvl="1" indent="-342900">
              <a:lnSpc>
                <a:spcPct val="90000"/>
              </a:lnSpc>
              <a:defRPr/>
            </a:pPr>
            <a:r>
              <a:rPr lang="en-US" altLang="zh-CN" sz="2400" dirty="0">
                <a:latin typeface="Arial"/>
                <a:cs typeface="Arial"/>
              </a:rPr>
              <a:t>11-14/0713r2 – Low-Power Idle Listening Resolution to CID144 in CC12</a:t>
            </a:r>
          </a:p>
          <a:p>
            <a:pPr marL="342900" lvl="1" indent="-342900">
              <a:lnSpc>
                <a:spcPct val="90000"/>
              </a:lnSpc>
              <a:defRPr/>
            </a:pPr>
            <a:r>
              <a:rPr lang="en-US" altLang="zh-CN" sz="2400" dirty="0">
                <a:latin typeface="Arial"/>
                <a:cs typeface="Arial"/>
              </a:rPr>
              <a:t>11-14/0714r2 – Enhanced Beam Tracking Against Blockage: Resolution to CID 145 in CC12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altLang="zh-CN" sz="2400" dirty="0">
                <a:latin typeface="Arial" charset="0"/>
              </a:rPr>
              <a:t>11-14/1103r0 – Proposed resolution to CID 143 in CC12</a:t>
            </a:r>
          </a:p>
          <a:p>
            <a:pPr marL="342900" lvl="1" indent="-342900">
              <a:lnSpc>
                <a:spcPct val="90000"/>
              </a:lnSpc>
              <a:defRPr/>
            </a:pPr>
            <a:endParaRPr lang="en-US" altLang="zh-CN" sz="2800" dirty="0">
              <a:latin typeface="Arial"/>
              <a:cs typeface="Arial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4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</a:t>
            </a:r>
            <a:r>
              <a:rPr lang="en-US" dirty="0">
                <a:latin typeface="Times New Roman" charset="0"/>
                <a:ea typeface="MS PGothic" charset="0"/>
              </a:rPr>
              <a:t>4</a:t>
            </a:r>
            <a:r>
              <a:rPr lang="en-US" dirty="0" smtClean="0">
                <a:latin typeface="Times New Roman" charset="0"/>
                <a:ea typeface="MS PGothic" charset="0"/>
              </a:rPr>
              <a:t>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924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>
                <a:latin typeface="Arial"/>
                <a:ea typeface="MS PGothic" charset="0"/>
                <a:cs typeface="Arial"/>
              </a:rPr>
              <a:t>Contribution </a:t>
            </a:r>
            <a:r>
              <a:rPr lang="en-US" sz="2800" b="0" dirty="0">
                <a:latin typeface="Arial"/>
                <a:ea typeface="MS PGothic" charset="0"/>
                <a:cs typeface="Arial"/>
              </a:rPr>
              <a:t>for </a:t>
            </a:r>
            <a:r>
              <a:rPr lang="en-US" sz="2800" b="0" dirty="0" smtClean="0">
                <a:latin typeface="Arial"/>
                <a:ea typeface="MS PGothic" charset="0"/>
                <a:cs typeface="Arial"/>
              </a:rPr>
              <a:t>45GHz</a:t>
            </a:r>
            <a:endParaRPr lang="en-US" sz="2800" b="0" dirty="0" smtClean="0">
              <a:latin typeface="Arial"/>
              <a:ea typeface="MS PGothic" charset="0"/>
              <a:cs typeface="Arial"/>
            </a:endParaRPr>
          </a:p>
          <a:p>
            <a:pPr marL="342900" lvl="1" indent="-342900">
              <a:lnSpc>
                <a:spcPct val="90000"/>
              </a:lnSpc>
            </a:pPr>
            <a:r>
              <a:rPr lang="en-US" altLang="zh-CN" sz="2400" dirty="0">
                <a:latin typeface="Arial"/>
                <a:cs typeface="Arial"/>
              </a:rPr>
              <a:t>11-14/1081r0 - Symbol Interleaving for Single Carrier Transmission in IEEE 802.11aj(45GHz)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altLang="zh-CN" sz="2400" dirty="0">
                <a:latin typeface="Arial"/>
                <a:cs typeface="Arial"/>
              </a:rPr>
              <a:t>11-14/1082r0 - PPDU Format for IEEE 802.11aj(45GHz)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altLang="zh-CN" sz="2400" dirty="0" smtClean="0">
                <a:latin typeface="Arial"/>
                <a:cs typeface="Arial"/>
              </a:rPr>
              <a:t>11</a:t>
            </a:r>
            <a:r>
              <a:rPr lang="en-US" altLang="zh-CN" sz="2400" dirty="0">
                <a:latin typeface="Arial"/>
                <a:cs typeface="Arial"/>
              </a:rPr>
              <a:t>-14/1083r0 - STBC in Single Carrier(SC) for IEEE 802.11aj(45GHz)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altLang="zh-CN" sz="2400" dirty="0" smtClean="0">
                <a:latin typeface="Arial"/>
                <a:cs typeface="Arial"/>
              </a:rPr>
              <a:t>11</a:t>
            </a:r>
            <a:r>
              <a:rPr lang="en-US" altLang="zh-CN" sz="2400" dirty="0">
                <a:latin typeface="Arial"/>
                <a:cs typeface="Arial"/>
              </a:rPr>
              <a:t>-14/1086r0 - improved virtual carrier sensing mechanism for 45GHz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altLang="zh-CN" sz="2400" dirty="0" smtClean="0">
                <a:latin typeface="Arial"/>
                <a:cs typeface="Arial"/>
              </a:rPr>
              <a:t>11</a:t>
            </a:r>
            <a:r>
              <a:rPr lang="en-US" altLang="zh-CN" sz="2400" dirty="0">
                <a:latin typeface="Arial"/>
                <a:cs typeface="Arial"/>
              </a:rPr>
              <a:t>-14/0883r5 - PHY SIG Frame Structure for IEEE 802.11aj (45GHz)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altLang="zh-CN" sz="2400" dirty="0">
                <a:latin typeface="Arial"/>
                <a:cs typeface="Arial"/>
              </a:rPr>
              <a:t>11-14/0807r1 – LDPC coding for 45GHz</a:t>
            </a:r>
            <a:endParaRPr lang="zh-CN" altLang="en-US" sz="2400" dirty="0">
              <a:latin typeface="Arial"/>
              <a:cs typeface="Arial"/>
            </a:endParaRPr>
          </a:p>
          <a:p>
            <a:pPr>
              <a:defRPr/>
            </a:pPr>
            <a:endParaRPr lang="en-US" altLang="zh-CN" b="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7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co-locate the China Interim Meeting in Sept 2015 with IEEE802 Interim Meeting in either Bangkok / Thailand or KL / Malaysia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Mover: </a:t>
            </a:r>
            <a:r>
              <a:rPr lang="en-US" dirty="0" err="1" smtClean="0"/>
              <a:t>Haiming</a:t>
            </a:r>
            <a:r>
              <a:rPr lang="en-US" dirty="0" smtClean="0"/>
              <a:t> WANG</a:t>
            </a:r>
          </a:p>
          <a:p>
            <a:pPr marL="0" indent="0">
              <a:buNone/>
            </a:pPr>
            <a:r>
              <a:rPr lang="en-US" dirty="0" smtClean="0"/>
              <a:t>Second: Bob </a:t>
            </a:r>
            <a:r>
              <a:rPr lang="en-US" dirty="0" err="1" smtClean="0"/>
              <a:t>Heile</a:t>
            </a:r>
            <a:endParaRPr lang="en-US" dirty="0"/>
          </a:p>
          <a:p>
            <a:r>
              <a:rPr lang="en-US" dirty="0" smtClean="0"/>
              <a:t>Y: 7</a:t>
            </a:r>
          </a:p>
          <a:p>
            <a:r>
              <a:rPr lang="en-US" dirty="0" smtClean="0"/>
              <a:t>N: 4</a:t>
            </a:r>
          </a:p>
          <a:p>
            <a:r>
              <a:rPr lang="en-US" dirty="0" smtClean="0"/>
              <a:t>A: 3</a:t>
            </a:r>
          </a:p>
          <a:p>
            <a:r>
              <a:rPr lang="en-US" dirty="0" smtClean="0"/>
              <a:t>Motion passed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CD7AB62E-A12C-8F48-A5E4-52CED4D3B56D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4396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Proposed </a:t>
            </a:r>
            <a:r>
              <a:rPr lang="en-US" dirty="0" err="1" smtClean="0">
                <a:latin typeface="Times New Roman" charset="0"/>
                <a:ea typeface="MS PGothic" charset="0"/>
              </a:rPr>
              <a:t>TGaj</a:t>
            </a:r>
            <a:r>
              <a:rPr lang="en-US" dirty="0" smtClean="0">
                <a:latin typeface="Times New Roman" charset="0"/>
                <a:ea typeface="MS PGothic" charset="0"/>
              </a:rPr>
              <a:t> Technical </a:t>
            </a:r>
            <a:r>
              <a:rPr lang="en-US" dirty="0">
                <a:latin typeface="Times New Roman" charset="0"/>
                <a:ea typeface="MS PGothic" charset="0"/>
              </a:rPr>
              <a:t>Draft Plan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zh-CN" sz="2000" b="0" dirty="0" err="1" smtClean="0">
                <a:latin typeface="Arial"/>
                <a:ea typeface="宋体" charset="0"/>
                <a:cs typeface="Arial"/>
              </a:rPr>
              <a:t>TGaj</a:t>
            </a:r>
            <a:r>
              <a:rPr lang="en-US" altLang="zh-CN" sz="2000" b="0" dirty="0" smtClean="0">
                <a:latin typeface="Arial"/>
                <a:ea typeface="宋体" charset="0"/>
                <a:cs typeface="Arial"/>
              </a:rPr>
              <a:t> plans to complete the comment resolution for CC20 in November meeting</a:t>
            </a:r>
          </a:p>
          <a:p>
            <a:pPr eaLnBrk="1" hangingPunct="1"/>
            <a:endParaRPr lang="en-US" altLang="zh-CN" sz="1400" b="0" dirty="0">
              <a:latin typeface="Arial"/>
              <a:ea typeface="宋体" charset="0"/>
              <a:cs typeface="Arial"/>
            </a:endParaRPr>
          </a:p>
          <a:p>
            <a:pPr eaLnBrk="1" hangingPunct="1"/>
            <a:r>
              <a:rPr lang="en-US" altLang="zh-CN" sz="2000" b="0" dirty="0" err="1" smtClean="0">
                <a:latin typeface="Arial"/>
                <a:ea typeface="宋体" charset="0"/>
                <a:cs typeface="Arial"/>
              </a:rPr>
              <a:t>TGaj</a:t>
            </a:r>
            <a:r>
              <a:rPr lang="en-US" altLang="zh-CN" sz="2000" b="0" dirty="0" smtClean="0">
                <a:latin typeface="Arial"/>
                <a:ea typeface="宋体" charset="0"/>
                <a:cs typeface="Arial"/>
              </a:rPr>
              <a:t> plans to finish the complete and new technique proposals presentations for 45GHz in November meeting</a:t>
            </a:r>
            <a:endParaRPr lang="en-US" altLang="zh-CN" sz="2000" b="0" dirty="0">
              <a:latin typeface="Arial"/>
              <a:ea typeface="宋体" charset="0"/>
              <a:cs typeface="Arial"/>
            </a:endParaRPr>
          </a:p>
          <a:p>
            <a:endParaRPr lang="en-US" sz="1400" b="0" dirty="0">
              <a:latin typeface="Arial"/>
              <a:ea typeface="MS PGothic" charset="0"/>
              <a:cs typeface="Arial"/>
            </a:endParaRPr>
          </a:p>
          <a:p>
            <a:r>
              <a:rPr lang="en-US" sz="2000" b="0" dirty="0" err="1" smtClean="0">
                <a:latin typeface="Arial"/>
                <a:ea typeface="MS PGothic" charset="0"/>
                <a:cs typeface="Arial"/>
              </a:rPr>
              <a:t>TGaj</a:t>
            </a:r>
            <a:r>
              <a:rPr lang="en-US" sz="2000" b="0" dirty="0" smtClean="0">
                <a:latin typeface="Arial"/>
                <a:ea typeface="MS PGothic" charset="0"/>
                <a:cs typeface="Arial"/>
              </a:rPr>
              <a:t> plans to have baseline proposal for 45GHz in January (2015) meeting and also combine with 60GHz technical draft to generate </a:t>
            </a:r>
            <a:r>
              <a:rPr lang="en-US" sz="2000" b="0" dirty="0" err="1" smtClean="0">
                <a:latin typeface="Arial"/>
                <a:ea typeface="MS PGothic" charset="0"/>
                <a:cs typeface="Arial"/>
              </a:rPr>
              <a:t>TGaj</a:t>
            </a:r>
            <a:r>
              <a:rPr lang="en-US" sz="2000" b="0" dirty="0" smtClean="0">
                <a:latin typeface="Arial"/>
                <a:ea typeface="MS PGothic" charset="0"/>
                <a:cs typeface="Arial"/>
              </a:rPr>
              <a:t> D 0.9 draft ready for comment collection</a:t>
            </a:r>
          </a:p>
          <a:p>
            <a:endParaRPr lang="en-US" sz="1400" b="0" dirty="0">
              <a:latin typeface="Arial"/>
              <a:ea typeface="MS PGothic" charset="0"/>
              <a:cs typeface="Arial"/>
            </a:endParaRPr>
          </a:p>
          <a:p>
            <a:r>
              <a:rPr lang="en-US" sz="2000" b="0" dirty="0" err="1" smtClean="0">
                <a:latin typeface="Arial"/>
                <a:ea typeface="MS PGothic" charset="0"/>
                <a:cs typeface="Arial"/>
              </a:rPr>
              <a:t>TGaj</a:t>
            </a:r>
            <a:r>
              <a:rPr lang="en-US" sz="2000" b="0" dirty="0" smtClean="0">
                <a:latin typeface="Arial"/>
                <a:ea typeface="MS PGothic" charset="0"/>
                <a:cs typeface="Arial"/>
              </a:rPr>
              <a:t> plans to have </a:t>
            </a:r>
            <a:r>
              <a:rPr lang="en-US" sz="2000" b="0" dirty="0" err="1" smtClean="0">
                <a:latin typeface="Arial"/>
                <a:ea typeface="MS PGothic" charset="0"/>
                <a:cs typeface="Arial"/>
              </a:rPr>
              <a:t>TGaj</a:t>
            </a:r>
            <a:r>
              <a:rPr lang="en-US" sz="2000" b="0" dirty="0" smtClean="0">
                <a:latin typeface="Arial"/>
                <a:ea typeface="MS PGothic" charset="0"/>
                <a:cs typeface="Arial"/>
              </a:rPr>
              <a:t> D1.0 ready for initial letter ballot in March (2015) meeting</a:t>
            </a:r>
          </a:p>
          <a:p>
            <a:endParaRPr lang="en-US" sz="1400" b="0" dirty="0">
              <a:latin typeface="Arial"/>
              <a:ea typeface="MS PGothic" charset="0"/>
              <a:cs typeface="Arial"/>
            </a:endParaRPr>
          </a:p>
          <a:p>
            <a:r>
              <a:rPr lang="en-US" sz="2000" b="0" dirty="0" err="1" smtClean="0">
                <a:latin typeface="Arial"/>
                <a:ea typeface="MS PGothic" charset="0"/>
                <a:cs typeface="Arial"/>
              </a:rPr>
              <a:t>TGaj</a:t>
            </a:r>
            <a:r>
              <a:rPr lang="en-US" sz="2000" b="0" dirty="0" smtClean="0">
                <a:latin typeface="Arial"/>
                <a:ea typeface="MS PGothic" charset="0"/>
                <a:cs typeface="Arial"/>
              </a:rPr>
              <a:t> plans to have </a:t>
            </a:r>
            <a:r>
              <a:rPr lang="en-US" sz="2000" b="0" dirty="0" err="1" smtClean="0">
                <a:latin typeface="Arial"/>
                <a:ea typeface="MS PGothic" charset="0"/>
                <a:cs typeface="Arial"/>
              </a:rPr>
              <a:t>TGaj</a:t>
            </a:r>
            <a:r>
              <a:rPr lang="en-US" sz="2000" b="0" dirty="0" smtClean="0">
                <a:latin typeface="Arial"/>
                <a:ea typeface="MS PGothic" charset="0"/>
                <a:cs typeface="Arial"/>
              </a:rPr>
              <a:t> D2.0 ready recirculate letter ballot in July (2015) meeting </a:t>
            </a:r>
            <a:endParaRPr lang="en-US" sz="2000" b="0" dirty="0">
              <a:latin typeface="Arial"/>
              <a:ea typeface="MS PGothic" charset="0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/>
          </a:p>
        </p:txBody>
      </p:sp>
      <p:sp>
        <p:nvSpPr>
          <p:cNvPr id="512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6CF2F27-D94E-874B-B909-4F90B9D7D46C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5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Times New Roman" charset="0"/>
                <a:ea typeface="ＭＳ Ｐゴシック" charset="0"/>
              </a:rPr>
              <a:t>Goals for November 2014 Meeting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altLang="zh-CN" sz="1800" dirty="0">
              <a:latin typeface="Times New Roman" charset="0"/>
              <a:ea typeface="ＭＳ Ｐゴシック" charset="0"/>
            </a:endParaRPr>
          </a:p>
          <a:p>
            <a:pPr marL="0" indent="0"/>
            <a:r>
              <a:rPr lang="en-US" altLang="zh-CN" sz="28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Comment Resolution for 60GHz CC20</a:t>
            </a:r>
          </a:p>
          <a:p>
            <a:pPr marL="0" indent="0"/>
            <a:endParaRPr lang="en-US" altLang="zh-CN" sz="2800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  <a:p>
            <a:pPr marL="0" indent="0"/>
            <a:r>
              <a:rPr lang="en-US" altLang="zh-CN" sz="28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Complete Proposal Presentation for 45GHz</a:t>
            </a:r>
          </a:p>
          <a:p>
            <a:pPr marL="0" indent="0"/>
            <a:endParaRPr lang="en-US" altLang="zh-CN" sz="2800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  <a:p>
            <a:pPr marL="0" indent="0"/>
            <a:r>
              <a:rPr lang="en-US" altLang="zh-CN" sz="28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New Technique Proposal Presentation for 45GHz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/>
              <a:t>Slide </a:t>
            </a:r>
            <a:fld id="{8E83D129-FB35-E546-A37B-EFE665C0D719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(I2R)</a:t>
            </a:r>
          </a:p>
        </p:txBody>
      </p:sp>
      <p:sp>
        <p:nvSpPr>
          <p:cNvPr id="5222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sz="1800"/>
              <a:t>Sept 2014</a:t>
            </a:r>
          </a:p>
        </p:txBody>
      </p:sp>
    </p:spTree>
    <p:extLst>
      <p:ext uri="{BB962C8B-B14F-4D97-AF65-F5344CB8AC3E}">
        <p14:creationId xmlns:p14="http://schemas.microsoft.com/office/powerpoint/2010/main" val="221407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89744</TotalTime>
  <Words>636</Words>
  <Application>Microsoft Macintosh PowerPoint</Application>
  <PresentationFormat>On-screen Show (4:3)</PresentationFormat>
  <Paragraphs>96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Custom Design</vt:lpstr>
      <vt:lpstr>Document</vt:lpstr>
      <vt:lpstr>PowerPoint Presentation</vt:lpstr>
      <vt:lpstr>Abstract</vt:lpstr>
      <vt:lpstr>Work Completed (1/4) </vt:lpstr>
      <vt:lpstr>Work Completed (2/4)</vt:lpstr>
      <vt:lpstr>Work Completed (3/4)</vt:lpstr>
      <vt:lpstr>Work Completed (4/4)</vt:lpstr>
      <vt:lpstr>Motion</vt:lpstr>
      <vt:lpstr>Proposed TGaj Technical Draft Plan</vt:lpstr>
      <vt:lpstr>Goals for November 2014 Meeting</vt:lpstr>
      <vt:lpstr>Conference call times</vt:lpstr>
    </vt:vector>
  </TitlesOfParts>
  <Manager/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subject/>
  <dc:creator>Xiaoming Peng</dc:creator>
  <cp:keywords>Sept 2012</cp:keywords>
  <dc:description/>
  <cp:lastModifiedBy>Peng Xiaoming</cp:lastModifiedBy>
  <cp:revision>2872</cp:revision>
  <cp:lastPrinted>1998-02-10T13:28:06Z</cp:lastPrinted>
  <dcterms:created xsi:type="dcterms:W3CDTF">2007-04-17T18:10:23Z</dcterms:created>
  <dcterms:modified xsi:type="dcterms:W3CDTF">2014-09-10T02:46:11Z</dcterms:modified>
  <cp:category/>
</cp:coreProperties>
</file>