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44" r:id="rId5"/>
    <p:sldId id="326" r:id="rId6"/>
    <p:sldId id="327" r:id="rId7"/>
    <p:sldId id="338" r:id="rId8"/>
    <p:sldId id="286" r:id="rId9"/>
    <p:sldId id="291" r:id="rId10"/>
    <p:sldId id="295" r:id="rId11"/>
    <p:sldId id="343" r:id="rId12"/>
    <p:sldId id="347" r:id="rId13"/>
    <p:sldId id="348" r:id="rId14"/>
    <p:sldId id="349" r:id="rId15"/>
    <p:sldId id="346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8389" autoAdjust="0"/>
  </p:normalViewPr>
  <p:slideViewPr>
    <p:cSldViewPr>
      <p:cViewPr>
        <p:scale>
          <a:sx n="100" d="100"/>
          <a:sy n="100" d="100"/>
        </p:scale>
        <p:origin x="-690" y="1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802.11-14/1040r1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mglt-homenet-front-end-naming-delegation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s://datatracker.ietf.org/doc/draft-ietf-homenet-arch/" TargetMode="External"/><Relationship Id="rId9" Type="http://schemas.openxmlformats.org/officeDocument/2006/relationships/hyperlink" Target="http://datatracker.ietf.org/doc/draft-jeong-homenet-device-name-autoconf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xue-opsawg-capwap-alt-tunnel-information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aqm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aqm-recommendation/" TargetMode="External"/><Relationship Id="rId4" Type="http://schemas.openxmlformats.org/officeDocument/2006/relationships/hyperlink" Target="https://datatracker.ietf.org/doc/rfc2309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aqm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tls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dnssd-requirement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tools.ietf.org/group/iesg/trac/wiki/3rdIEEE802andIETFlead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-sa.centraldesktop.com/802liaisondb/Front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rfc7360/" TargetMode="External"/><Relationship Id="rId4" Type="http://schemas.openxmlformats.org/officeDocument/2006/relationships/hyperlink" Target="http://datatracker.ietf.org/doc/rfc7268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draft-ietf-geopriv-uncertaint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s://datatracker.ietf.org/doc/draft-ietf-ecrit-trustworthy-loc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unauthenticated-access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2014-09-15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September </a:t>
            </a:r>
            <a:r>
              <a:rPr lang="en-US" sz="1600" dirty="0" smtClean="0"/>
              <a:t>2014</a:t>
            </a:r>
            <a:r>
              <a:rPr lang="en-US" sz="1600" dirty="0" smtClean="0"/>
              <a:t>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</a:t>
            </a:r>
            <a:r>
              <a:rPr lang="en-US" sz="1400" dirty="0"/>
              <a:t>networking Architecture for IPv6, see </a:t>
            </a:r>
            <a:r>
              <a:rPr lang="en-US" sz="1400" dirty="0">
                <a:hlinkClick r:id="rId4"/>
              </a:rPr>
              <a:t>https://datatracker.ietf.org/doc/draft-ietf-homenet-arch/</a:t>
            </a:r>
            <a:r>
              <a:rPr lang="en-US" sz="1400" dirty="0"/>
              <a:t> - submitted for </a:t>
            </a:r>
            <a:r>
              <a:rPr lang="en-US" sz="1400" dirty="0" smtClean="0"/>
              <a:t>publication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Nome </a:t>
            </a:r>
            <a:r>
              <a:rPr lang="en-US" sz="1400" dirty="0" smtClean="0"/>
              <a:t>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Outsourcing </a:t>
            </a:r>
            <a:r>
              <a:rPr lang="en-US" sz="1400" dirty="0" smtClean="0"/>
              <a:t>Home Network Authoritative </a:t>
            </a:r>
            <a:r>
              <a:rPr lang="en-US" sz="1400" dirty="0"/>
              <a:t>Naming Service: </a:t>
            </a:r>
            <a:r>
              <a:rPr lang="en-US" sz="1400" dirty="0">
                <a:hlinkClick r:id="rId8"/>
              </a:rPr>
              <a:t>http://datatracker.ietf.org/doc/draft-mglt-homenet-front-end-naming-delegation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DNS Name </a:t>
            </a:r>
            <a:r>
              <a:rPr lang="en-US" sz="1400" dirty="0" err="1" smtClean="0"/>
              <a:t>Autoconfiguration</a:t>
            </a:r>
            <a:r>
              <a:rPr lang="en-US" sz="1400" dirty="0" smtClean="0"/>
              <a:t> for Home </a:t>
            </a:r>
            <a:r>
              <a:rPr lang="en-US" sz="1400" dirty="0"/>
              <a:t>N</a:t>
            </a:r>
            <a:r>
              <a:rPr lang="en-US" sz="1400" dirty="0" smtClean="0"/>
              <a:t>etwork  </a:t>
            </a:r>
            <a:r>
              <a:rPr lang="en-US" sz="1400" dirty="0"/>
              <a:t>D</a:t>
            </a:r>
            <a:r>
              <a:rPr lang="en-US" sz="1400" dirty="0" smtClean="0"/>
              <a:t>evices: </a:t>
            </a:r>
            <a:r>
              <a:rPr lang="en-US" sz="1400" dirty="0">
                <a:hlinkClick r:id="rId9"/>
              </a:rPr>
              <a:t>http://datatracker.ietf.org/doc/draft-jeong-homenet-device-name-autoconf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://datatracker.ietf.org/doc/draft-ietf-opsawg-capwap-extension/</a:t>
            </a:r>
            <a:r>
              <a:rPr lang="en-US" sz="1400" u="sng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</a:t>
            </a:r>
            <a:r>
              <a:rPr lang="en-US" sz="1400" dirty="0" smtClean="0"/>
              <a:t>r6) </a:t>
            </a:r>
            <a:r>
              <a:rPr lang="en-US" sz="1400" dirty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(r3): </a:t>
            </a:r>
            <a:r>
              <a:rPr lang="en-US" sz="1400" dirty="0">
                <a:hlinkClick r:id="rId10"/>
              </a:rPr>
              <a:t>http://datatracker.ietf.org/doc/draft-ietf-opsawg-capwap-alt-tunnel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One additional </a:t>
            </a:r>
            <a:r>
              <a:rPr lang="en-US" sz="1400" dirty="0"/>
              <a:t>individual submission: </a:t>
            </a:r>
            <a:r>
              <a:rPr lang="en-US" sz="1400" dirty="0">
                <a:hlinkClick r:id="rId11"/>
              </a:rPr>
              <a:t>http://datatracker.ietf.org/doc/draft-xue-opsawg-capwap-alt-tunnel-information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/>
              <a:t> “Specification Alternate Tunnel Information for Data Frames in </a:t>
            </a:r>
            <a:r>
              <a:rPr lang="en-US" sz="1400" dirty="0" smtClean="0"/>
              <a:t>WLAN”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/>
              <a:t>[September 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://datatracker.ietf.org/doc/draft-ietf-aqm-recommendation</a:t>
            </a:r>
            <a:r>
              <a:rPr lang="en-US" sz="1800" u="sng" dirty="0" smtClean="0">
                <a:hlinkClick r:id="rId5"/>
              </a:rPr>
              <a:t>/</a:t>
            </a:r>
            <a:r>
              <a:rPr lang="en-US" sz="1800" u="sng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/>
              <a:t>[September 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TLS version 1.3 </a:t>
            </a:r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>
                <a:hlinkClick r:id="rId4"/>
              </a:rPr>
              <a:t>://datatracker.ietf.org/doc/draft-ietf-tls-tls13</a:t>
            </a:r>
            <a:r>
              <a:rPr lang="en-US" sz="1800" u="sng" dirty="0" smtClean="0">
                <a:hlinkClick r:id="rId4"/>
              </a:rPr>
              <a:t>/</a:t>
            </a:r>
            <a:r>
              <a:rPr lang="en-US" sz="18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</a:t>
            </a:r>
            <a:r>
              <a:rPr lang="en-US" sz="1800" dirty="0" smtClean="0"/>
              <a:t>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/>
              <a:t>[September 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Requirements document in working group last call: 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://datatracker.ietf.org/doc/draft-ietf-dnssd-requirements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September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Next face to face meeting: 29 Sept 2014 (Newark Airport hotel)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Agenda is here: </a:t>
            </a:r>
            <a:r>
              <a:rPr lang="en-US" sz="1800" dirty="0" smtClean="0">
                <a:hlinkClick r:id="rId3"/>
              </a:rPr>
              <a:t>http://trac.tools.ietf.org/group/iesg/trac/wiki/3rdIEEE802andIETFleaders</a:t>
            </a:r>
            <a:r>
              <a:rPr lang="en-US" sz="18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</a:t>
            </a:r>
            <a:r>
              <a:rPr lang="en-US" sz="2000" dirty="0" smtClean="0"/>
              <a:t>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3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Formed March 2014, Pat Thaler as chair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[September 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General </a:t>
            </a:r>
            <a:r>
              <a:rPr lang="en-US" sz="1600" dirty="0" smtClean="0"/>
              <a:t>Area Review Team comments being resolved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</a:t>
            </a:r>
            <a:r>
              <a:rPr lang="en-US" sz="1600" dirty="0"/>
              <a:t>7268 published, see </a:t>
            </a:r>
            <a:r>
              <a:rPr lang="en-US" sz="1600" dirty="0">
                <a:hlinkClick r:id="rId4"/>
              </a:rPr>
              <a:t>http://datatracker.ietf.org/doc/rfc7268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RADIUS Attributes for IEEE 802 Networks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7360 published</a:t>
            </a:r>
            <a:r>
              <a:rPr lang="en-US" sz="1600" dirty="0"/>
              <a:t>, see </a:t>
            </a:r>
            <a:r>
              <a:rPr lang="en-US" sz="1600" dirty="0">
                <a:hlinkClick r:id="rId5"/>
              </a:rPr>
              <a:t>http://datatracker.ietf.org/doc/rfc7360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 “DTLS as a transport layer for RADIUS”</a:t>
            </a: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9"/>
              </a:rPr>
              <a:t>http://datatracker.ietf.org/doc/draft-ietf-geopriv-uncertainty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submitted for publication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[September 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http://datatracker.ietf.org/doc/draft-ietf-ecrit-unauthenticated-access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Trustworthy Location, see </a:t>
            </a:r>
            <a:r>
              <a:rPr lang="en-US" sz="1400" dirty="0">
                <a:hlinkClick r:id="rId7"/>
              </a:rPr>
              <a:t>https://datatracker.ietf.org/doc/draft-ietf-ecrit-trustworthy-location/</a:t>
            </a:r>
            <a:r>
              <a:rPr lang="en-US" sz="1400" dirty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72095</TotalTime>
  <Words>1245</Words>
  <Application>Microsoft Office PowerPoint</Application>
  <PresentationFormat>On-screen Show (4:3)</PresentationFormat>
  <Paragraphs>314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802.11-IETF Liaison Report</vt:lpstr>
      <vt:lpstr>Abstract</vt:lpstr>
      <vt:lpstr>IETF- IEEE 802 Liaison Activity - 1 </vt:lpstr>
      <vt:lpstr>IETF- IEEE 802 Liaison Activity - 2 </vt:lpstr>
      <vt:lpstr>IETF Meetings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430</cp:revision>
  <cp:lastPrinted>1998-02-10T13:28:06Z</cp:lastPrinted>
  <dcterms:created xsi:type="dcterms:W3CDTF">2005-01-04T21:26:55Z</dcterms:created>
  <dcterms:modified xsi:type="dcterms:W3CDTF">2014-09-15T07:54:45Z</dcterms:modified>
</cp:coreProperties>
</file>