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339" r:id="rId4"/>
    <p:sldId id="344" r:id="rId5"/>
    <p:sldId id="326" r:id="rId6"/>
    <p:sldId id="327" r:id="rId7"/>
    <p:sldId id="338" r:id="rId8"/>
    <p:sldId id="286" r:id="rId9"/>
    <p:sldId id="291" r:id="rId10"/>
    <p:sldId id="295" r:id="rId11"/>
    <p:sldId id="343" r:id="rId12"/>
    <p:sldId id="347" r:id="rId13"/>
    <p:sldId id="348" r:id="rId14"/>
    <p:sldId id="349" r:id="rId15"/>
    <p:sldId id="346" r:id="rId16"/>
    <p:sldId id="28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8389" autoAdjust="0"/>
  </p:normalViewPr>
  <p:slideViewPr>
    <p:cSldViewPr>
      <p:cViewPr>
        <p:scale>
          <a:sx n="100" d="100"/>
          <a:sy n="100" d="100"/>
        </p:scale>
        <p:origin x="-690" y="1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2639BD5-1D22-4450-A1D8-AA398517DDD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802.11-14/1040r1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mglt-homenet-front-end-naming-delegation/" TargetMode="External"/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://datatracker.ietf.org/doc/draft-stenberg-homenet-minimalist-pcp-proxy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pfister-homenet-prefix-assignment/" TargetMode="External"/><Relationship Id="rId5" Type="http://schemas.openxmlformats.org/officeDocument/2006/relationships/hyperlink" Target="http://datatracker.ietf.org/doc/draft-ietf-homenet-hncp/" TargetMode="External"/><Relationship Id="rId4" Type="http://schemas.openxmlformats.org/officeDocument/2006/relationships/hyperlink" Target="https://datatracker.ietf.org/doc/draft-ietf-homenet-arch/" TargetMode="External"/><Relationship Id="rId9" Type="http://schemas.openxmlformats.org/officeDocument/2006/relationships/hyperlink" Target="http://datatracker.ietf.org/doc/draft-jeong-homenet-device-name-autoconf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913-01-0000-liaison-response-opsawg-capwap-extension.docx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84-01-0000-capwap-hybridmac-liaison-response.docx" TargetMode="External"/><Relationship Id="rId11" Type="http://schemas.openxmlformats.org/officeDocument/2006/relationships/hyperlink" Target="http://datatracker.ietf.org/doc/draft-xue-opsawg-capwap-alt-tunnel-information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hybridmac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aqm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aqm-recommendation/" TargetMode="External"/><Relationship Id="rId4" Type="http://schemas.openxmlformats.org/officeDocument/2006/relationships/hyperlink" Target="https://datatracker.ietf.org/doc/rfc2309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aqm/chart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tls-tls13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dnssd-requirement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rac.tools.ietf.org/group/iesg/trac/wiki/3rdIEEE802andIETFleader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rfc7241/" TargetMode="External"/><Relationship Id="rId4" Type="http://schemas.openxmlformats.org/officeDocument/2006/relationships/hyperlink" Target="http://www.iab.org/activities/joint-activities/iab-ieee-coordinatio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eee-sa.centraldesktop.com/802liaisondb/FrontPag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paws-protocol/" TargetMode="External"/><Relationship Id="rId7" Type="http://schemas.openxmlformats.org/officeDocument/2006/relationships/hyperlink" Target="http://datatracker.ietf.org/doc/draft-ietf-paws-protocol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rfc7360/" TargetMode="External"/><Relationship Id="rId4" Type="http://schemas.openxmlformats.org/officeDocument/2006/relationships/hyperlink" Target="http://datatracker.ietf.org/doc/rfc7268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09/11-09-0718-01-000v-liaison-request-to-ietf-geopriv.doc" TargetMode="External"/><Relationship Id="rId3" Type="http://schemas.openxmlformats.org/officeDocument/2006/relationships/hyperlink" Target="http://www.ietf.org/html.charters/geopriv-charter.html" TargetMode="External"/><Relationship Id="rId7" Type="http://schemas.openxmlformats.org/officeDocument/2006/relationships/hyperlink" Target="http://www.ietf.org/rfc/rfc4776.tx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rfc/rfc3693.txt" TargetMode="External"/><Relationship Id="rId5" Type="http://schemas.openxmlformats.org/officeDocument/2006/relationships/hyperlink" Target="https://datatracker.ietf.org/doc/rfc7035/" TargetMode="External"/><Relationship Id="rId4" Type="http://schemas.openxmlformats.org/officeDocument/2006/relationships/hyperlink" Target="http://www.ietf.org/proceedings/66/IDs/draft-ietf-geopriv-radius-lo-08.txt" TargetMode="External"/><Relationship Id="rId9" Type="http://schemas.openxmlformats.org/officeDocument/2006/relationships/hyperlink" Target="http://datatracker.ietf.org/doc/draft-ietf-geopriv-uncertainty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s://datatracker.ietf.org/doc/draft-ietf-ecrit-trustworthy-location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unauthenticated-access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2014-09-15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</a:t>
            </a:r>
            <a:r>
              <a:rPr lang="en-US" sz="1600" dirty="0" smtClean="0"/>
              <a:t>[</a:t>
            </a:r>
            <a:r>
              <a:rPr lang="en-US" sz="1600" dirty="0" smtClean="0"/>
              <a:t>September </a:t>
            </a:r>
            <a:r>
              <a:rPr lang="en-US" sz="1600" dirty="0" smtClean="0"/>
              <a:t>2014</a:t>
            </a:r>
            <a:r>
              <a:rPr lang="en-US" sz="1600" dirty="0" smtClean="0"/>
              <a:t>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Home </a:t>
            </a:r>
            <a:r>
              <a:rPr lang="en-US" sz="1400" dirty="0"/>
              <a:t>networking Architecture for IPv6, see </a:t>
            </a:r>
            <a:r>
              <a:rPr lang="en-US" sz="1400" dirty="0">
                <a:hlinkClick r:id="rId4"/>
              </a:rPr>
              <a:t>https://datatracker.ietf.org/doc/draft-ietf-homenet-arch/</a:t>
            </a:r>
            <a:r>
              <a:rPr lang="en-US" sz="1400" dirty="0"/>
              <a:t> - submitted for </a:t>
            </a:r>
            <a:r>
              <a:rPr lang="en-US" sz="1400" dirty="0" smtClean="0"/>
              <a:t>publication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Nome </a:t>
            </a:r>
            <a:r>
              <a:rPr lang="en-US" sz="1400" dirty="0" smtClean="0"/>
              <a:t>Networking </a:t>
            </a:r>
            <a:r>
              <a:rPr lang="en-US" sz="1400" dirty="0"/>
              <a:t>Control Protocol: </a:t>
            </a:r>
            <a:r>
              <a:rPr lang="en-US" sz="1400" dirty="0">
                <a:hlinkClick r:id="rId5"/>
              </a:rPr>
              <a:t>http://datatracker.ietf.org/doc/draft-ietf-homenet-hncp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Internet </a:t>
            </a:r>
            <a:r>
              <a:rPr lang="en-US" sz="1400" dirty="0"/>
              <a:t>draft on Prefix and Address Assignment in a Home </a:t>
            </a:r>
            <a:r>
              <a:rPr lang="en-US" sz="1400" dirty="0" smtClean="0"/>
              <a:t>Network: </a:t>
            </a:r>
            <a:r>
              <a:rPr lang="en-US" sz="1400" dirty="0">
                <a:hlinkClick r:id="rId6"/>
              </a:rPr>
              <a:t>http://datatracker.ietf.org/doc/draft-pfister-homenet-prefix-assignment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Internet </a:t>
            </a:r>
            <a:r>
              <a:rPr lang="en-US" sz="1400" dirty="0"/>
              <a:t>draft </a:t>
            </a:r>
            <a:r>
              <a:rPr lang="en-US" sz="1400" dirty="0" smtClean="0"/>
              <a:t>on Minimalist </a:t>
            </a:r>
            <a:r>
              <a:rPr lang="en-US" sz="1400" dirty="0"/>
              <a:t>Port Control Protocol </a:t>
            </a:r>
            <a:r>
              <a:rPr lang="en-US" sz="1400" dirty="0" smtClean="0"/>
              <a:t>Proxy: </a:t>
            </a:r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://datatracker.ietf.org/doc/draft-stenberg-homenet-minimalist-pcp-proxy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Outsourcing </a:t>
            </a:r>
            <a:r>
              <a:rPr lang="en-US" sz="1400" dirty="0" smtClean="0"/>
              <a:t>Home Network Authoritative </a:t>
            </a:r>
            <a:r>
              <a:rPr lang="en-US" sz="1400" dirty="0"/>
              <a:t>Naming Service: </a:t>
            </a:r>
            <a:r>
              <a:rPr lang="en-US" sz="1400" dirty="0">
                <a:hlinkClick r:id="rId8"/>
              </a:rPr>
              <a:t>http://datatracker.ietf.org/doc/draft-mglt-homenet-front-end-naming-delegation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DNS Name </a:t>
            </a:r>
            <a:r>
              <a:rPr lang="en-US" sz="1400" dirty="0" err="1" smtClean="0"/>
              <a:t>Autoconfiguration</a:t>
            </a:r>
            <a:r>
              <a:rPr lang="en-US" sz="1400" dirty="0" smtClean="0"/>
              <a:t> for Home </a:t>
            </a:r>
            <a:r>
              <a:rPr lang="en-US" sz="1400" dirty="0"/>
              <a:t>N</a:t>
            </a:r>
            <a:r>
              <a:rPr lang="en-US" sz="1400" dirty="0" smtClean="0"/>
              <a:t>etwork  </a:t>
            </a:r>
            <a:r>
              <a:rPr lang="en-US" sz="1400" dirty="0"/>
              <a:t>D</a:t>
            </a:r>
            <a:r>
              <a:rPr lang="en-US" sz="1400" dirty="0" smtClean="0"/>
              <a:t>evices: </a:t>
            </a:r>
            <a:r>
              <a:rPr lang="en-US" sz="1400" dirty="0">
                <a:hlinkClick r:id="rId9"/>
              </a:rPr>
              <a:t>http://datatracker.ietf.org/doc/draft-jeong-homenet-device-name-autoconf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</a:t>
            </a:r>
            <a:r>
              <a:rPr lang="en-US" sz="1400" dirty="0"/>
              <a:t>in https://mentor.ieee.org/802.11/dcn/14/11-14-0368-01-0000-march-2014-liaison-to-ietf-report.pptx 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mentor.ieee.org/802.11/dcn/14/11-14-0684-01-0000-capwap-hybridmac-liaison-response.docx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mentor.ieee.org/802.11/dcn/14/11-14-0913-01-0000-liaison-response-opsawg-capwap-extension.docx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u="sng" dirty="0" smtClean="0">
                <a:hlinkClick r:id="rId7"/>
              </a:rPr>
              <a:t>http</a:t>
            </a:r>
            <a:r>
              <a:rPr lang="en-US" sz="1400" u="sng" dirty="0">
                <a:hlinkClick r:id="rId7"/>
              </a:rPr>
              <a:t>://datatracker.ietf.org/doc/draft-ietf-opsawg-capwap-extension/</a:t>
            </a:r>
            <a:r>
              <a:rPr lang="en-US" sz="1400" u="sng" dirty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 version posted (</a:t>
            </a:r>
            <a:r>
              <a:rPr lang="en-US" sz="1400" dirty="0" smtClean="0"/>
              <a:t>r6) </a:t>
            </a:r>
            <a:r>
              <a:rPr lang="en-US" sz="1400" dirty="0">
                <a:hlinkClick r:id="rId9"/>
              </a:rPr>
              <a:t>http://</a:t>
            </a:r>
            <a:r>
              <a:rPr lang="en-US" sz="1400" dirty="0" smtClean="0">
                <a:hlinkClick r:id="rId9"/>
              </a:rPr>
              <a:t>datatracker.ietf.org/doc/draft-ietf-opsawg-capwap-hybridmac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 version posted (r3): </a:t>
            </a:r>
            <a:r>
              <a:rPr lang="en-US" sz="1400" dirty="0">
                <a:hlinkClick r:id="rId10"/>
              </a:rPr>
              <a:t>http://datatracker.ietf.org/doc/draft-ietf-opsawg-capwap-alt-tunnel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One additional </a:t>
            </a:r>
            <a:r>
              <a:rPr lang="en-US" sz="1400" dirty="0"/>
              <a:t>individual submission: </a:t>
            </a:r>
            <a:r>
              <a:rPr lang="en-US" sz="1400" dirty="0">
                <a:hlinkClick r:id="rId11"/>
              </a:rPr>
              <a:t>http://datatracker.ietf.org/doc/draft-xue-opsawg-capwap-alt-tunnel-information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/>
              <a:t> “Specification Alternate Tunnel Information for Data Frames in </a:t>
            </a:r>
            <a:r>
              <a:rPr lang="en-US" sz="1400" dirty="0" smtClean="0"/>
              <a:t>WLAN”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/>
              <a:t>[September 2014]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u="sng" dirty="0" smtClean="0">
                <a:hlinkClick r:id="rId5"/>
              </a:rPr>
              <a:t>http</a:t>
            </a:r>
            <a:r>
              <a:rPr lang="en-US" sz="1800" u="sng" dirty="0">
                <a:hlinkClick r:id="rId5"/>
              </a:rPr>
              <a:t>://datatracker.ietf.org/doc/draft-ietf-aqm-recommendation</a:t>
            </a:r>
            <a:r>
              <a:rPr lang="en-US" sz="1800" u="sng" dirty="0" smtClean="0">
                <a:hlinkClick r:id="rId5"/>
              </a:rPr>
              <a:t>/</a:t>
            </a:r>
            <a:r>
              <a:rPr lang="en-US" sz="1800" u="sng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1609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/>
              <a:t>[September 2014</a:t>
            </a:r>
            <a:r>
              <a:rPr lang="en-US" sz="1800" dirty="0" smtClean="0"/>
              <a:t>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TLS version 1.3 </a:t>
            </a:r>
            <a:r>
              <a:rPr lang="en-US" sz="1800" u="sng" dirty="0" smtClean="0">
                <a:hlinkClick r:id="rId4"/>
              </a:rPr>
              <a:t>http</a:t>
            </a:r>
            <a:r>
              <a:rPr lang="en-US" sz="1800" u="sng" dirty="0">
                <a:hlinkClick r:id="rId4"/>
              </a:rPr>
              <a:t>://datatracker.ietf.org/doc/draft-ietf-tls-tls13</a:t>
            </a:r>
            <a:r>
              <a:rPr lang="en-US" sz="1800" u="sng" dirty="0" smtClean="0">
                <a:hlinkClick r:id="rId4"/>
              </a:rPr>
              <a:t>/</a:t>
            </a:r>
            <a:r>
              <a:rPr lang="en-US" sz="18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</a:t>
            </a:r>
            <a:r>
              <a:rPr lang="en-US" sz="1800" dirty="0" smtClean="0"/>
              <a:t>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/>
              <a:t>[September 2014</a:t>
            </a:r>
            <a:r>
              <a:rPr lang="en-US" sz="1800" dirty="0" smtClean="0"/>
              <a:t>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Requirements document in working group last call: </a:t>
            </a:r>
            <a:r>
              <a:rPr lang="en-US" sz="1600" u="sng" dirty="0" smtClean="0">
                <a:hlinkClick r:id="rId4"/>
              </a:rPr>
              <a:t>http</a:t>
            </a:r>
            <a:r>
              <a:rPr lang="en-US" sz="1600" u="sng" dirty="0">
                <a:hlinkClick r:id="rId4"/>
              </a:rPr>
              <a:t>://datatracker.ietf.org/doc/draft-ietf-dnssd-requirements</a:t>
            </a:r>
            <a:r>
              <a:rPr lang="en-US" sz="1600" u="sng" dirty="0" smtClean="0">
                <a:hlinkClick r:id="rId4"/>
              </a:rPr>
              <a:t>/</a:t>
            </a:r>
            <a:r>
              <a:rPr lang="en-US" sz="1600" u="sng" dirty="0" smtClean="0"/>
              <a:t> </a:t>
            </a: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September 2014.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- 1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Next face to face meeting: 29 Sept 2014 (Newark Airport hotel)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Agenda is here: </a:t>
            </a:r>
            <a:r>
              <a:rPr lang="en-US" sz="1800" dirty="0" smtClean="0">
                <a:hlinkClick r:id="rId3"/>
              </a:rPr>
              <a:t>http://trac.tools.ietf.org/group/iesg/trac/wiki/3rdIEEE802andIETFleaders</a:t>
            </a:r>
            <a:r>
              <a:rPr lang="en-US" sz="1800" dirty="0" smtClean="0"/>
              <a:t>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</a:t>
            </a:r>
            <a:r>
              <a:rPr lang="en-US" sz="2000" dirty="0" smtClean="0"/>
              <a:t>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4"/>
              </a:rPr>
              <a:t>http</a:t>
            </a:r>
            <a:r>
              <a:rPr lang="en-US" sz="1800" dirty="0">
                <a:hlinkClick r:id="rId4"/>
              </a:rPr>
              <a:t>://www.iab.org/activities/joint-activities/iab-ieee-coordination</a:t>
            </a:r>
            <a:r>
              <a:rPr lang="en-US" sz="1800" dirty="0" smtClean="0">
                <a:hlinkClick r:id="rId4"/>
              </a:rPr>
              <a:t>/</a:t>
            </a: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5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- 2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3"/>
              </a:rPr>
              <a:t>http://ieee-sa.centraldesktop.com/802liaisondb/FrontPage</a:t>
            </a: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Formed March 2014, Pat Thaler as chair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7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6985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November 9-14, 2014 – Honolulu</a:t>
            </a:r>
          </a:p>
          <a:p>
            <a:pPr lvl="1"/>
            <a:r>
              <a:rPr lang="en-US" dirty="0" smtClean="0"/>
              <a:t>March 22-27, 2015 – Dallas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2015 - </a:t>
            </a:r>
            <a:r>
              <a:rPr lang="en-US" dirty="0" err="1" smtClean="0"/>
              <a:t>Yokahama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Received request for IEEE 802.11 review of paws protocol draft document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3"/>
              </a:rPr>
              <a:t>https://datatracker.ietf.org/doc/draft-ietf-paws-protocol/</a:t>
            </a:r>
            <a:r>
              <a:rPr lang="en-US" sz="1800" b="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Held IEEE 802.11 Call for Comments</a:t>
            </a:r>
            <a:endParaRPr lang="en-US" sz="1600" b="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No comments received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Paws Charter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Charter, see </a:t>
            </a:r>
            <a:r>
              <a:rPr lang="en-US" sz="1600" dirty="0" smtClean="0">
                <a:hlinkClick r:id="rId4"/>
              </a:rPr>
              <a:t>https://datatracker.ietf.org/wg/paws/charter/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Problem Statement, see </a:t>
            </a:r>
            <a:r>
              <a:rPr lang="en-US" sz="1600" dirty="0" smtClean="0">
                <a:hlinkClick r:id="rId5"/>
              </a:rPr>
              <a:t>https://datatracker.ietf.org/doc/draft-patil-paws-problem-stmt/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Use Cases and requirements, published as RFC 6953: </a:t>
            </a:r>
            <a:r>
              <a:rPr lang="en-US" sz="1600" dirty="0" smtClean="0">
                <a:hlinkClick r:id="rId6"/>
              </a:rPr>
              <a:t>https://datatracker.ietf.org/doc/rfc6953/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 [September 2014]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PAWS </a:t>
            </a:r>
            <a:r>
              <a:rPr lang="en-US" sz="1600" dirty="0"/>
              <a:t>protocol document </a:t>
            </a:r>
            <a:r>
              <a:rPr lang="en-US" sz="1600" dirty="0">
                <a:hlinkClick r:id="rId7"/>
              </a:rPr>
              <a:t>http://datatracker.ietf.org/doc/draft-ietf-paws-protocol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/>
              <a:t>General </a:t>
            </a:r>
            <a:r>
              <a:rPr lang="en-US" sz="1600" dirty="0" smtClean="0"/>
              <a:t>Area Review Team comments being resolved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[September 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</a:t>
            </a:r>
            <a:r>
              <a:rPr lang="en-US" sz="1600" dirty="0"/>
              <a:t>7268 published, see </a:t>
            </a:r>
            <a:r>
              <a:rPr lang="en-US" sz="1600" dirty="0">
                <a:hlinkClick r:id="rId4"/>
              </a:rPr>
              <a:t>http://datatracker.ietf.org/doc/rfc7268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 RADIUS Attributes for IEEE 802 Networks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7360 published</a:t>
            </a:r>
            <a:r>
              <a:rPr lang="en-US" sz="1600" dirty="0"/>
              <a:t>, see </a:t>
            </a:r>
            <a:r>
              <a:rPr lang="en-US" sz="1600" dirty="0">
                <a:hlinkClick r:id="rId5"/>
              </a:rPr>
              <a:t>http://datatracker.ietf.org/doc/rfc7360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  “DTLS as a transport layer for RADIUS”</a:t>
            </a: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1630FB1-92F5-412B-AEC7-F687C517F0C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Geographic Location and Privacy (Geopriv) WG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http://www.ietf.org/html.charters/geopriv-charter.html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Specific reference to WLANs: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Carrying Location Objects in RADIUS, see </a:t>
            </a:r>
            <a:r>
              <a:rPr lang="en-US" sz="1600" dirty="0" smtClean="0">
                <a:hlinkClick r:id="rId4"/>
              </a:rPr>
              <a:t>http://www.ietf.org/proceedings/66/IDs/draft-ietf-geopriv-radius-lo-08.txt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Relative </a:t>
            </a:r>
            <a:r>
              <a:rPr lang="en-US" sz="1600" dirty="0"/>
              <a:t>Location, published as RFC 7035, see </a:t>
            </a:r>
            <a:r>
              <a:rPr lang="en-US" sz="1600" dirty="0">
                <a:hlinkClick r:id="rId5"/>
              </a:rPr>
              <a:t>https://datatracker.ietf.org/doc/rfc7035/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Documents referenced in 802.11 (</a:t>
            </a:r>
            <a:r>
              <a:rPr lang="en-US" sz="1800" dirty="0" err="1" smtClean="0"/>
              <a:t>TGv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Requirements, see </a:t>
            </a:r>
            <a:r>
              <a:rPr lang="en-US" sz="1600" dirty="0" smtClean="0">
                <a:hlinkClick r:id="rId6"/>
              </a:rPr>
              <a:t>http://www.ietf.org/rfc/rfc3693.txt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Civic Address definitions, see </a:t>
            </a:r>
            <a:r>
              <a:rPr lang="en-US" sz="1600" dirty="0" smtClean="0">
                <a:hlinkClick r:id="rId7"/>
              </a:rPr>
              <a:t>http://www.ietf.org/rfc/rfc4776.txt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July 2009 Liaison to IETF GEOPRIV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8"/>
              </a:rPr>
              <a:t>https://mentor.ieee.org/802.11/dcn/09/11-09-0718-01-000v-liaison-request-to-ietf-geopriv.doc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[September 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One remaining active </a:t>
            </a:r>
            <a:r>
              <a:rPr lang="en-US" sz="1600" dirty="0"/>
              <a:t>WG draft on Representation of Uncertainty and Confidence in </a:t>
            </a:r>
            <a:r>
              <a:rPr lang="en-US" sz="1600" dirty="0" smtClean="0"/>
              <a:t>PIDF-LO : </a:t>
            </a:r>
            <a:r>
              <a:rPr lang="en-US" sz="1600" dirty="0">
                <a:hlinkClick r:id="rId9"/>
              </a:rPr>
              <a:t>http://datatracker.ietf.org/doc/draft-ietf-geopriv-uncertainty</a:t>
            </a:r>
            <a:r>
              <a:rPr lang="en-US" sz="1600" dirty="0" smtClean="0">
                <a:hlinkClick r:id="rId9"/>
              </a:rPr>
              <a:t>/</a:t>
            </a:r>
            <a:r>
              <a:rPr lang="en-US" sz="1600" dirty="0" smtClean="0"/>
              <a:t> submitted for publication</a:t>
            </a:r>
            <a:endParaRPr lang="en-US" sz="9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[September 2014]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Unauthorized access,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http://datatracker.ietf.org/doc/draft-ietf-ecrit-unauthenticated-access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in IESG review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Trustworthy Location, see </a:t>
            </a:r>
            <a:r>
              <a:rPr lang="en-US" sz="1400" dirty="0">
                <a:hlinkClick r:id="rId7"/>
              </a:rPr>
              <a:t>https://datatracker.ietf.org/doc/draft-ietf-ecrit-trustworthy-location/</a:t>
            </a:r>
            <a:r>
              <a:rPr lang="en-US" sz="1400" dirty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72095</TotalTime>
  <Words>1245</Words>
  <Application>Microsoft Office PowerPoint</Application>
  <PresentationFormat>On-screen Show (4:3)</PresentationFormat>
  <Paragraphs>314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IEEE 802.11-IETF Liaison Report</vt:lpstr>
      <vt:lpstr>Abstract</vt:lpstr>
      <vt:lpstr>IETF- IEEE 802 Liaison Activity - 1 </vt:lpstr>
      <vt:lpstr>IETF- IEEE 802 Liaison Activity - 2 </vt:lpstr>
      <vt:lpstr>IETF Meetings</vt:lpstr>
      <vt:lpstr>Protocol to Access White Space database (paws) WG</vt:lpstr>
      <vt:lpstr>RADEXT WG</vt:lpstr>
      <vt:lpstr>IETF Geographic Location and Privacy (Geopriv) WG</vt:lpstr>
      <vt:lpstr>Emergency Context Resolution with Internet Technologies (ECRIT) </vt:lpstr>
      <vt:lpstr>Home Networking (homenet) WG</vt:lpstr>
      <vt:lpstr>Operations Area Working Group</vt:lpstr>
      <vt:lpstr>Active Queue Management (AQM)</vt:lpstr>
      <vt:lpstr>Transport Layer Security (TLS)</vt:lpstr>
      <vt:lpstr>Extensions for Scalable DNS Service Discovery (dnssd)</vt:lpstr>
      <vt:lpstr>Of Interest to Smart Grid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430</cp:revision>
  <cp:lastPrinted>1998-02-10T13:28:06Z</cp:lastPrinted>
  <dcterms:created xsi:type="dcterms:W3CDTF">2005-01-04T21:26:55Z</dcterms:created>
  <dcterms:modified xsi:type="dcterms:W3CDTF">2014-09-15T07:54:45Z</dcterms:modified>
</cp:coreProperties>
</file>