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4" r:id="rId4"/>
    <p:sldId id="319" r:id="rId5"/>
    <p:sldId id="275" r:id="rId6"/>
    <p:sldId id="320" r:id="rId7"/>
    <p:sldId id="323" r:id="rId8"/>
    <p:sldId id="322" r:id="rId9"/>
    <p:sldId id="321" r:id="rId10"/>
    <p:sldId id="301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802.11-14/1039r2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802.11-14/1039r2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Stanley, Aruba Networks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802.11-14/1039r2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Stanley, Aruba Networks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802.11-14/1039r2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458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802.11-14/1039r2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0298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802.11-14/1039r2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802.11-14/1039r3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49-03-0000-response-to-wba-liaison-on-latitude-longitude-value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2014-09-19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September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NG60 </a:t>
            </a:r>
            <a:r>
              <a:rPr lang="en-US" altLang="en-US" dirty="0"/>
              <a:t>SG </a:t>
            </a:r>
            <a:r>
              <a:rPr lang="en-US" altLang="en-US" dirty="0" smtClean="0"/>
              <a:t>Chair Confirmation Motion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r>
              <a:rPr lang="en-US" altLang="en-US" dirty="0" smtClean="0"/>
              <a:t>Motion confirming </a:t>
            </a:r>
            <a:r>
              <a:rPr lang="en-US" altLang="en-US" dirty="0"/>
              <a:t>Edward Au (Marvell) as chair of the NG60 SG </a:t>
            </a:r>
            <a:endParaRPr lang="en-US" altLang="en-US" dirty="0" smtClean="0"/>
          </a:p>
          <a:p>
            <a:endParaRPr lang="en-GB" dirty="0" smtClean="0"/>
          </a:p>
          <a:p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US" altLang="en-US" dirty="0"/>
              <a:t>Carlos Cordeiro (on behalf of NG60 SG)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Approved in the Working Group by unanimous consent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r>
              <a:rPr lang="en-US" altLang="en-US" dirty="0" smtClean="0"/>
              <a:t>SG result: Motion passed by unanimous consent in the SG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50284"/>
              </p:ext>
            </p:extLst>
          </p:nvPr>
        </p:nvGraphicFramePr>
        <p:xfrm>
          <a:off x="98286" y="990597"/>
          <a:ext cx="8893314" cy="5078883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Sept 29,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Thursdays through Nov 30th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Sept 26 through Nov 30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21, 28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 Sept 30, Oct 21, 28, Nov 11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October 6, 20, 27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October 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October 3, 24, 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Oct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25, Oct 30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 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62200" y="6096000"/>
            <a:ext cx="40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Unanimous consent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994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 (NEWRACOM)</a:t>
            </a:r>
            <a:endParaRPr lang="en-US" altLang="ko-K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TGah</a:t>
            </a:r>
            <a:r>
              <a:rPr lang="en-US" altLang="en-US" dirty="0" smtClean="0"/>
              <a:t> Letter Ballot Motion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LB203 on P802.11ah D2.0 </a:t>
            </a:r>
          </a:p>
          <a:p>
            <a:pPr lvl="1"/>
            <a:r>
              <a:rPr lang="en-US" altLang="en-US" dirty="0"/>
              <a:t>Instruct the </a:t>
            </a:r>
            <a:r>
              <a:rPr lang="en-US" altLang="en-US" dirty="0" err="1"/>
              <a:t>TGah</a:t>
            </a:r>
            <a:r>
              <a:rPr lang="en-US" altLang="en-US" dirty="0"/>
              <a:t> editor to prepare P802.11ah D3.0 from P802.11ah D2.1 incorporating these resolutions and changes approved by </a:t>
            </a:r>
            <a:r>
              <a:rPr lang="en-US" altLang="en-US" dirty="0" err="1"/>
              <a:t>TGah</a:t>
            </a:r>
            <a:r>
              <a:rPr lang="en-US" altLang="en-US" dirty="0"/>
              <a:t> at this session and</a:t>
            </a:r>
          </a:p>
          <a:p>
            <a:pPr lvl="1"/>
            <a:r>
              <a:rPr lang="en-US" altLang="en-US" dirty="0"/>
              <a:t>Approve a 15 day Working Group Recirculation Ballot asking the question “Should P802.11ah D3.0 be forwarded to Sponsor Ballot?” </a:t>
            </a:r>
            <a:r>
              <a:rPr lang="en-US" altLang="en-US" dirty="0" smtClean="0"/>
              <a:t> </a:t>
            </a:r>
          </a:p>
          <a:p>
            <a:r>
              <a:rPr lang="en-US" altLang="en-US" dirty="0" smtClean="0"/>
              <a:t>Moved by </a:t>
            </a:r>
            <a:r>
              <a:rPr lang="en-US" altLang="en-US" dirty="0" err="1" smtClean="0"/>
              <a:t>Yongho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Seok</a:t>
            </a:r>
            <a:r>
              <a:rPr lang="en-US" altLang="en-US" dirty="0" smtClean="0"/>
              <a:t> on </a:t>
            </a:r>
            <a:r>
              <a:rPr lang="en-US" altLang="en-US" dirty="0"/>
              <a:t>behalf of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47-0-2 Passes</a:t>
            </a:r>
            <a:endParaRPr lang="en-US" altLang="en-US" dirty="0"/>
          </a:p>
          <a:p>
            <a:endParaRPr lang="en-US" altLang="en-US" sz="2000" dirty="0" smtClean="0"/>
          </a:p>
          <a:p>
            <a:r>
              <a:rPr lang="en-US" altLang="en-US" sz="2000" dirty="0" err="1" smtClean="0"/>
              <a:t>TGah</a:t>
            </a:r>
            <a:r>
              <a:rPr lang="en-US" altLang="en-US" sz="2000" dirty="0" smtClean="0"/>
              <a:t> result: Moved: </a:t>
            </a:r>
            <a:r>
              <a:rPr lang="en-US" altLang="ko-KR" sz="2000" dirty="0"/>
              <a:t>Alfred </a:t>
            </a:r>
            <a:r>
              <a:rPr lang="en-US" altLang="ko-KR" sz="2000" dirty="0" err="1" smtClean="0"/>
              <a:t>Asterjadhi</a:t>
            </a:r>
            <a:r>
              <a:rPr lang="en-US" altLang="ko-KR" sz="2000" dirty="0" smtClean="0"/>
              <a:t>, </a:t>
            </a:r>
            <a:r>
              <a:rPr lang="en-US" altLang="en-US" sz="2000" dirty="0" smtClean="0"/>
              <a:t>Seconded: </a:t>
            </a:r>
            <a:r>
              <a:rPr lang="en-US" altLang="ko-KR" sz="2000" dirty="0" err="1"/>
              <a:t>Chittabrata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Ghosh, </a:t>
            </a:r>
            <a:r>
              <a:rPr lang="en-US" altLang="en-US" sz="2000" dirty="0" smtClean="0"/>
              <a:t>Result</a:t>
            </a:r>
            <a:r>
              <a:rPr lang="en-US" altLang="en-US" sz="2000" dirty="0"/>
              <a:t>: Motion passed </a:t>
            </a:r>
            <a:r>
              <a:rPr lang="en-US" altLang="en-US" sz="2000" dirty="0" smtClean="0"/>
              <a:t>(12 </a:t>
            </a:r>
            <a:r>
              <a:rPr lang="en-US" altLang="en-US" sz="2000" dirty="0"/>
              <a:t>Y / 0 N / 0 A</a:t>
            </a:r>
            <a:r>
              <a:rPr lang="en-US" alt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08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WG Letter Ballot Recirculation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during Working Group Letter Ballot 201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D2.0 as contained in document 11-14/0565r24, </a:t>
            </a:r>
          </a:p>
          <a:p>
            <a:pPr lvl="1"/>
            <a:r>
              <a:rPr lang="en-US" altLang="ja-JP" dirty="0" smtClean="0"/>
              <a:t> Instruct the editor to prepare D3.0 incorporating these resolutions and 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D3.0 be forwarded to Sponsor Ballot?”.</a:t>
            </a:r>
          </a:p>
          <a:p>
            <a:r>
              <a:rPr lang="en-US" altLang="ja-JP" dirty="0" smtClean="0"/>
              <a:t>Moved by Hiroshi </a:t>
            </a:r>
            <a:r>
              <a:rPr lang="en-US" altLang="ja-JP" dirty="0"/>
              <a:t>M</a:t>
            </a:r>
            <a:r>
              <a:rPr lang="en-US" altLang="ja-JP" dirty="0" smtClean="0"/>
              <a:t>ano on behalf of </a:t>
            </a:r>
            <a:r>
              <a:rPr lang="en-US" altLang="ja-JP" dirty="0" err="1" smtClean="0"/>
              <a:t>TGai</a:t>
            </a:r>
            <a:endParaRPr lang="en-US" altLang="ja-JP" dirty="0" smtClean="0"/>
          </a:p>
          <a:p>
            <a:r>
              <a:rPr lang="en-US" altLang="ja-JP" dirty="0" smtClean="0"/>
              <a:t>Result: </a:t>
            </a:r>
            <a:r>
              <a:rPr lang="en-US" altLang="ja-JP" dirty="0" smtClean="0"/>
              <a:t>48-0-1 Passes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sz="2000" dirty="0" err="1" smtClean="0"/>
              <a:t>TGai</a:t>
            </a:r>
            <a:r>
              <a:rPr lang="en-US" altLang="ja-JP" sz="2000" dirty="0" smtClean="0"/>
              <a:t> vote: Moved: Ping Fang, Seconded: Lee Armstrong, Result (11/0/0)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21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WBA Location Liaison Response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liaison statement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mentor.ieee.org/802.11/dcn/14/11-14-0949-03-0000-response-to-wba-liaison-on-latitude-longitude-values.docx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request that the WG chair send the liaison as indicated, with editorial license.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Stephen McCann</a:t>
            </a:r>
          </a:p>
          <a:p>
            <a:r>
              <a:rPr lang="en-US" altLang="en-US" dirty="0" smtClean="0"/>
              <a:t>Seconded: Peter Ecclesine</a:t>
            </a:r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41-0-3 Passes</a:t>
            </a:r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2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83777</TotalTime>
  <Words>583</Words>
  <Application>Microsoft Office PowerPoint</Application>
  <PresentationFormat>On-screen Show (4:3)</PresentationFormat>
  <Paragraphs>161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Document</vt:lpstr>
      <vt:lpstr>802.11 September 2014 WG Motions</vt:lpstr>
      <vt:lpstr>Abstract</vt:lpstr>
      <vt:lpstr>Wednesday</vt:lpstr>
      <vt:lpstr>NG60 SG Chair Confirmation Motion</vt:lpstr>
      <vt:lpstr>Friday</vt:lpstr>
      <vt:lpstr>PowerPoint Presentation</vt:lpstr>
      <vt:lpstr>TGah Letter Ballot Motion</vt:lpstr>
      <vt:lpstr>TGai WG Letter Ballot Recirculation</vt:lpstr>
      <vt:lpstr>WBA Location Liaison Response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</dc:creator>
  <cp:keywords>September 2014</cp:keywords>
  <cp:lastModifiedBy>Dorothy Stanley</cp:lastModifiedBy>
  <cp:revision>1565</cp:revision>
  <cp:lastPrinted>1998-02-10T13:28:06Z</cp:lastPrinted>
  <dcterms:created xsi:type="dcterms:W3CDTF">1998-02-10T13:07:52Z</dcterms:created>
  <dcterms:modified xsi:type="dcterms:W3CDTF">2014-09-19T06:40:56Z</dcterms:modified>
</cp:coreProperties>
</file>