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69" r:id="rId2"/>
    <p:sldId id="270" r:id="rId3"/>
    <p:sldId id="274" r:id="rId4"/>
    <p:sldId id="319" r:id="rId5"/>
    <p:sldId id="275" r:id="rId6"/>
    <p:sldId id="301" r:id="rId7"/>
  </p:sldIdLst>
  <p:sldSz cx="9144000" cy="6858000" type="screen4x3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163">
          <p15:clr>
            <a:srgbClr val="A4A3A4"/>
          </p15:clr>
        </p15:guide>
        <p15:guide id="2" pos="284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99CCFF"/>
    <a:srgbClr val="66FF99"/>
    <a:srgbClr val="FF9966"/>
    <a:srgbClr val="FF9933"/>
    <a:srgbClr val="66FFFF"/>
    <a:srgbClr val="FF33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85" autoAdjust="0"/>
    <p:restoredTop sz="97842" autoAdjust="0"/>
  </p:normalViewPr>
  <p:slideViewPr>
    <p:cSldViewPr>
      <p:cViewPr>
        <p:scale>
          <a:sx n="85" d="100"/>
          <a:sy n="85" d="100"/>
        </p:scale>
        <p:origin x="-1122" y="-19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>
        <p:scale>
          <a:sx n="100" d="100"/>
          <a:sy n="100" d="100"/>
        </p:scale>
        <p:origin x="2466" y="72"/>
      </p:cViewPr>
      <p:guideLst>
        <p:guide orient="horz" pos="2163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64524" y="175081"/>
            <a:ext cx="2106089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 smtClean="0"/>
              <a:t>doc.: IEEE 802.11-14/1039r0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5081"/>
            <a:ext cx="92006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 dirty="0" smtClean="0"/>
              <a:t>March 2014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 smtClean="0"/>
              <a:t>Dorothy Stanley, Aruba Networks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5625" y="89979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F771502A-6538-410D-9F92-7BE935D2C4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198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8213"/>
            <a:r>
              <a:rPr lang="en-US" sz="1200" b="0"/>
              <a:t>Submission</a:t>
            </a:r>
          </a:p>
        </p:txBody>
      </p:sp>
      <p:sp>
        <p:nvSpPr>
          <p:cNvPr id="8200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080771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 smtClean="0"/>
              <a:t>doc.: IEEE 802.11-14/1039r0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 dirty="0"/>
              <a:t>May 2006</a:t>
            </a:r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2838" y="701675"/>
            <a:ext cx="4635500" cy="3476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12" tIns="46259" rIns="94112" bIns="462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7963" y="9001125"/>
            <a:ext cx="925512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8213">
              <a:defRPr sz="1200" b="0"/>
            </a:lvl5pPr>
          </a:lstStyle>
          <a:p>
            <a:pPr lvl="4">
              <a:defRPr/>
            </a:pPr>
            <a:r>
              <a:rPr lang="en-US" smtClean="0"/>
              <a:t>Dorothy Stanley, Aruba Networks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19163"/>
            <a:r>
              <a:rPr lang="en-US" sz="1200" b="0"/>
              <a:t>Submission</a:t>
            </a:r>
          </a:p>
        </p:txBody>
      </p:sp>
      <p:sp>
        <p:nvSpPr>
          <p:cNvPr id="5129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130" name="Line 10"/>
          <p:cNvSpPr>
            <a:spLocks noChangeShapeType="1"/>
          </p:cNvSpPr>
          <p:nvPr/>
        </p:nvSpPr>
        <p:spPr bwMode="auto">
          <a:xfrm>
            <a:off x="639763" y="296863"/>
            <a:ext cx="55784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28568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802.11-14/1039r0</a:t>
            </a:r>
            <a:endParaRPr lang="en-US" sz="1400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May 2006</a:t>
            </a:r>
          </a:p>
        </p:txBody>
      </p:sp>
      <p:sp>
        <p:nvSpPr>
          <p:cNvPr id="614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 smtClean="0"/>
              <a:t>Dorothy Stanley, Aruba Networks</a:t>
            </a:r>
            <a:endParaRPr lang="en-US" sz="1200" b="0" smtClean="0"/>
          </a:p>
        </p:txBody>
      </p:sp>
      <p:sp>
        <p:nvSpPr>
          <p:cNvPr id="61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D0B8B295-F92D-467A-B866-1ED57ECAAB6C}" type="slidenum">
              <a:rPr lang="en-US" sz="1200" b="0" smtClean="0"/>
              <a:pPr/>
              <a:t>1</a:t>
            </a:fld>
            <a:endParaRPr lang="en-US" sz="1200" b="0" smtClean="0"/>
          </a:p>
        </p:txBody>
      </p:sp>
      <p:sp>
        <p:nvSpPr>
          <p:cNvPr id="61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23482353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802.11-14/1039r0</a:t>
            </a:r>
            <a:endParaRPr lang="en-US" sz="1400" smtClean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May 2006</a:t>
            </a:r>
          </a:p>
        </p:txBody>
      </p:sp>
      <p:sp>
        <p:nvSpPr>
          <p:cNvPr id="71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 smtClean="0"/>
              <a:t>Dorothy Stanley, Aruba Networks</a:t>
            </a:r>
            <a:endParaRPr lang="en-US" sz="1200" b="0" smtClean="0"/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E7628765-BB07-4236-84F8-D507B9C5330C}" type="slidenum">
              <a:rPr lang="en-US" sz="1200" b="0" smtClean="0"/>
              <a:pPr/>
              <a:t>2</a:t>
            </a:fld>
            <a:endParaRPr lang="en-US" sz="1200" b="0" smtClean="0"/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08734720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802.11-14/1039r0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2006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Stanley, Aruba Networks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12365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14425" y="703263"/>
            <a:ext cx="4629150" cy="3473450"/>
          </a:xfrm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21508" name="Header Placeholder 3"/>
          <p:cNvSpPr>
            <a:spLocks noGrp="1"/>
          </p:cNvSpPr>
          <p:nvPr>
            <p:ph type="hdr" sz="quarter"/>
          </p:nvPr>
        </p:nvSpPr>
        <p:spPr>
          <a:xfrm>
            <a:off x="4017617" y="95706"/>
            <a:ext cx="2195858" cy="215444"/>
          </a:xfrm>
          <a:noFill/>
        </p:spPr>
        <p:txBody>
          <a:bodyPr/>
          <a:lstStyle/>
          <a:p>
            <a:r>
              <a:rPr lang="en-US" smtClean="0"/>
              <a:t>doc.: IEEE 802.11-14/1039r0</a:t>
            </a:r>
            <a:endParaRPr lang="en-US" smtClean="0"/>
          </a:p>
        </p:txBody>
      </p:sp>
      <p:sp>
        <p:nvSpPr>
          <p:cNvPr id="21509" name="Date Placeholder 4"/>
          <p:cNvSpPr>
            <a:spLocks noGrp="1"/>
          </p:cNvSpPr>
          <p:nvPr>
            <p:ph type="dt" sz="quarter" idx="1"/>
          </p:nvPr>
        </p:nvSpPr>
        <p:spPr>
          <a:xfrm>
            <a:off x="646113" y="95706"/>
            <a:ext cx="916020" cy="215444"/>
          </a:xfrm>
          <a:noFill/>
        </p:spPr>
        <p:txBody>
          <a:bodyPr/>
          <a:lstStyle/>
          <a:p>
            <a:r>
              <a:rPr lang="en-US" smtClean="0"/>
              <a:t>Month Year</a:t>
            </a:r>
          </a:p>
        </p:txBody>
      </p:sp>
      <p:sp>
        <p:nvSpPr>
          <p:cNvPr id="21510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791465" y="9001125"/>
            <a:ext cx="2422010" cy="184666"/>
          </a:xfrm>
          <a:noFill/>
        </p:spPr>
        <p:txBody>
          <a:bodyPr/>
          <a:lstStyle/>
          <a:p>
            <a:pPr lvl="4"/>
            <a:r>
              <a:rPr lang="en-US" smtClean="0"/>
              <a:t>Dorothy Stanley, Aruba Networks</a:t>
            </a:r>
            <a:endParaRPr lang="en-US" smtClean="0"/>
          </a:p>
        </p:txBody>
      </p:sp>
      <p:sp>
        <p:nvSpPr>
          <p:cNvPr id="21511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278936" y="9001125"/>
            <a:ext cx="415177" cy="184666"/>
          </a:xfrm>
          <a:noFill/>
        </p:spPr>
        <p:txBody>
          <a:bodyPr/>
          <a:lstStyle/>
          <a:p>
            <a:r>
              <a:rPr lang="en-US" smtClean="0"/>
              <a:t>Page </a:t>
            </a:r>
            <a:fld id="{3D3FA66A-62ED-4644-A773-A96A93BA9B1D}" type="slidenum">
              <a:rPr lang="en-US" smtClean="0"/>
              <a:pPr/>
              <a:t>4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80458942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802.11-14/1039r0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2006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Stanley, Aruba Networks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351489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802.11-14/1039r0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2006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Stanley, Aruba Networks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2598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 Aruba Networks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E5CBE4F-402A-49FC-A06A-9C974296C4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82542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 Aruba Networks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2E031F0-8644-40AC-ABB2-532CF6186C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84187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 Aruba Networks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49AE03E-796B-4873-946A-B6AA9F6A91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6243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 Aruba Networks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035A483-3080-47E4-BD07-3D33495BC2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42754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 Aruba Networks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83650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 Aruba Networks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FDD5300-2866-4D79-87F5-BB55E78B96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2390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 Aruba Networks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338C2F6-F105-433A-AAB6-76B0B679D4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84429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2014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 Aruba Networks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9B25F80-8C11-467D-8E41-C1B0ECCD19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6167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2014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 Aruba Networks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F89681A-9631-497E-ACB4-B757B377D4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00152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2014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 Aruba Networks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979DB56-C54D-4700-A77E-3F886BE74F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3124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 Aruba Networks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EA2AD29-FE18-41FA-84E3-53BD235C03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90474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 Aruba Networks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5375AF5-85D9-46A1-B7D8-F799CB6B23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9777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3375"/>
            <a:ext cx="157956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smtClean="0"/>
            </a:lvl1pPr>
          </a:lstStyle>
          <a:p>
            <a:pPr>
              <a:defRPr/>
            </a:pPr>
            <a:r>
              <a:rPr lang="en-US" smtClean="0"/>
              <a:t>September 2014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b="0"/>
            </a:lvl1pPr>
          </a:lstStyle>
          <a:p>
            <a:pPr>
              <a:defRPr/>
            </a:pPr>
            <a:r>
              <a:rPr lang="en-US" smtClean="0"/>
              <a:t>D. Stanley Aruba Networks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b="0"/>
            </a:lvl1pPr>
          </a:lstStyle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dirty="0"/>
              <a:t>doc.: IEEE </a:t>
            </a:r>
            <a:r>
              <a:rPr lang="en-US" sz="1800" dirty="0" smtClean="0"/>
              <a:t>802.11-14/1039r1</a:t>
            </a:r>
            <a:endParaRPr lang="en-US" sz="1800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200" b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5" r:id="rId1"/>
    <p:sldLayoutId id="2147483974" r:id="rId2"/>
    <p:sldLayoutId id="2147483975" r:id="rId3"/>
    <p:sldLayoutId id="2147483976" r:id="rId4"/>
    <p:sldLayoutId id="2147483977" r:id="rId5"/>
    <p:sldLayoutId id="2147483978" r:id="rId6"/>
    <p:sldLayoutId id="2147483979" r:id="rId7"/>
    <p:sldLayoutId id="2147483980" r:id="rId8"/>
    <p:sldLayoutId id="2147483981" r:id="rId9"/>
    <p:sldLayoutId id="2147483982" r:id="rId10"/>
    <p:sldLayoutId id="2147483983" r:id="rId11"/>
    <p:sldLayoutId id="2147483984" r:id="rId12"/>
  </p:sldLayoutIdLst>
  <p:timing>
    <p:tnLst>
      <p:par>
        <p:cTn id="1" dur="indefinite" restart="never" nodeType="tmRoot"/>
      </p:par>
    </p:tnLst>
  </p:timing>
  <p:hf sldNum="0"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September 2014</a:t>
            </a:r>
            <a:endParaRPr lang="en-US" sz="180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/>
              <a:t>802.11 </a:t>
            </a:r>
            <a:r>
              <a:rPr lang="en-US" dirty="0" smtClean="0"/>
              <a:t>September</a:t>
            </a:r>
            <a:r>
              <a:rPr lang="en-US" dirty="0" smtClean="0"/>
              <a:t> </a:t>
            </a:r>
            <a:r>
              <a:rPr lang="en-US" dirty="0" smtClean="0"/>
              <a:t>2014 WG Motions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</a:t>
            </a:r>
            <a:r>
              <a:rPr lang="en-US" sz="2000" b="0" dirty="0" smtClean="0"/>
              <a:t>2014-09-17</a:t>
            </a:r>
            <a:endParaRPr lang="en-US" sz="2000" b="0" dirty="0" smtClean="0"/>
          </a:p>
          <a:p>
            <a:pPr algn="ctr">
              <a:lnSpc>
                <a:spcPct val="90000"/>
              </a:lnSpc>
              <a:buFontTx/>
              <a:buNone/>
            </a:pPr>
            <a:endParaRPr lang="en-US" sz="2000" b="0" dirty="0" smtClean="0"/>
          </a:p>
        </p:txBody>
      </p:sp>
      <p:graphicFrame>
        <p:nvGraphicFramePr>
          <p:cNvPr id="3079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01963869"/>
              </p:ext>
            </p:extLst>
          </p:nvPr>
        </p:nvGraphicFramePr>
        <p:xfrm>
          <a:off x="534988" y="2319338"/>
          <a:ext cx="7883525" cy="2587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6" name="Document" r:id="rId4" imgW="8540406" imgH="2807669" progId="Word.Document.8">
                  <p:embed/>
                </p:oleObj>
              </mc:Choice>
              <mc:Fallback>
                <p:oleObj name="Document" r:id="rId4" imgW="8540406" imgH="2807669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4988" y="2319338"/>
                        <a:ext cx="7883525" cy="2587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80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/>
              <a:t>Authors:</a:t>
            </a:r>
            <a:endParaRPr lang="en-US" sz="2000" b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 Aruba Networks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September 2014</a:t>
            </a:r>
            <a:endParaRPr lang="en-US" sz="180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</a:p>
        </p:txBody>
      </p:sp>
      <p:sp>
        <p:nvSpPr>
          <p:cNvPr id="410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0" dirty="0" smtClean="0"/>
              <a:t>This document is a composite of all 802.11 sub-group motions that are to be brought to the </a:t>
            </a:r>
            <a:r>
              <a:rPr lang="en-US" b="0" dirty="0" smtClean="0"/>
              <a:t>September </a:t>
            </a:r>
            <a:r>
              <a:rPr lang="en-US" b="0" dirty="0" smtClean="0"/>
              <a:t>2014 802.11 WG plenary meetings.</a:t>
            </a:r>
          </a:p>
          <a:p>
            <a:endParaRPr lang="en-US" b="0" dirty="0" smtClean="0"/>
          </a:p>
          <a:p>
            <a:r>
              <a:rPr lang="en-US" b="0" dirty="0" smtClean="0"/>
              <a:t>R0: motions for Wednesday</a:t>
            </a:r>
          </a:p>
          <a:p>
            <a:r>
              <a:rPr lang="en-US" b="0" dirty="0" smtClean="0"/>
              <a:t>TBD:</a:t>
            </a:r>
          </a:p>
          <a:p>
            <a:pPr lvl="1"/>
            <a:r>
              <a:rPr lang="en-US" b="0" dirty="0" smtClean="0"/>
              <a:t>R1: at conclusion of Wednesday plenary</a:t>
            </a:r>
          </a:p>
          <a:p>
            <a:pPr lvl="1"/>
            <a:r>
              <a:rPr lang="en-US" b="0" dirty="0" smtClean="0"/>
              <a:t>R2: containing motions for Friday plenary</a:t>
            </a:r>
          </a:p>
          <a:p>
            <a:pPr lvl="1"/>
            <a:r>
              <a:rPr lang="en-US" b="0" dirty="0" smtClean="0"/>
              <a:t>R3: at conclusion of Friday plenary</a:t>
            </a:r>
            <a:endParaRPr lang="en-US" b="0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 Aruba Networks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Wednesday</a:t>
            </a:r>
            <a:endParaRPr lang="en-GB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2014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 Aruba Networks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0391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altLang="en-US" dirty="0" smtClean="0"/>
              <a:t>NG60 </a:t>
            </a:r>
            <a:r>
              <a:rPr lang="en-US" altLang="en-US" dirty="0"/>
              <a:t>SG </a:t>
            </a:r>
            <a:r>
              <a:rPr lang="en-US" altLang="en-US" dirty="0" smtClean="0"/>
              <a:t>Chair Confirmation Motion</a:t>
            </a:r>
            <a:endParaRPr lang="en-US" dirty="0" smtClean="0"/>
          </a:p>
        </p:txBody>
      </p:sp>
      <p:sp>
        <p:nvSpPr>
          <p:cNvPr id="153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371600"/>
            <a:ext cx="7924800" cy="4953000"/>
          </a:xfrm>
        </p:spPr>
        <p:txBody>
          <a:bodyPr/>
          <a:lstStyle/>
          <a:p>
            <a:r>
              <a:rPr lang="en-US" altLang="en-US" dirty="0" smtClean="0"/>
              <a:t>Motion confirming </a:t>
            </a:r>
            <a:r>
              <a:rPr lang="en-US" altLang="en-US" dirty="0"/>
              <a:t>Edward Au (Marvell) as chair of the NG60 SG </a:t>
            </a:r>
            <a:endParaRPr lang="en-US" altLang="en-US" dirty="0" smtClean="0"/>
          </a:p>
          <a:p>
            <a:endParaRPr lang="en-GB" dirty="0" smtClean="0"/>
          </a:p>
          <a:p>
            <a:r>
              <a:rPr lang="en-GB" dirty="0" smtClean="0"/>
              <a:t>Moved </a:t>
            </a:r>
            <a:r>
              <a:rPr lang="en-GB" dirty="0"/>
              <a:t>by </a:t>
            </a:r>
            <a:r>
              <a:rPr lang="en-US" altLang="en-US" dirty="0"/>
              <a:t>Carlos Cordeiro (on behalf of NG60 SG)</a:t>
            </a:r>
          </a:p>
          <a:p>
            <a:pPr marL="457200" lvl="1" indent="0">
              <a:buNone/>
            </a:pPr>
            <a:endParaRPr lang="en-US" dirty="0" smtClean="0"/>
          </a:p>
          <a:p>
            <a:pPr>
              <a:lnSpc>
                <a:spcPct val="90000"/>
              </a:lnSpc>
              <a:spcBef>
                <a:spcPts val="0"/>
              </a:spcBef>
            </a:pPr>
            <a:r>
              <a:rPr lang="en-GB" dirty="0" smtClean="0"/>
              <a:t>Result</a:t>
            </a:r>
            <a:r>
              <a:rPr lang="en-GB" dirty="0"/>
              <a:t>: </a:t>
            </a:r>
            <a:r>
              <a:rPr lang="en-GB" dirty="0" smtClean="0"/>
              <a:t>Approved in the Working Group by unanimous consent</a:t>
            </a:r>
          </a:p>
          <a:p>
            <a:pPr>
              <a:lnSpc>
                <a:spcPct val="90000"/>
              </a:lnSpc>
              <a:spcBef>
                <a:spcPts val="0"/>
              </a:spcBef>
            </a:pPr>
            <a:endParaRPr lang="en-GB" dirty="0" smtClean="0"/>
          </a:p>
          <a:p>
            <a:pPr>
              <a:lnSpc>
                <a:spcPct val="90000"/>
              </a:lnSpc>
              <a:spcBef>
                <a:spcPts val="0"/>
              </a:spcBef>
            </a:pPr>
            <a:endParaRPr lang="en-GB" dirty="0"/>
          </a:p>
          <a:p>
            <a:pPr>
              <a:lnSpc>
                <a:spcPct val="90000"/>
              </a:lnSpc>
              <a:spcBef>
                <a:spcPts val="0"/>
              </a:spcBef>
            </a:pPr>
            <a:endParaRPr lang="en-GB" dirty="0"/>
          </a:p>
          <a:p>
            <a:r>
              <a:rPr lang="en-US" altLang="en-US" dirty="0" smtClean="0"/>
              <a:t>SG result: Motion passed by unanimous consent in the SG</a:t>
            </a:r>
          </a:p>
          <a:p>
            <a:pPr>
              <a:lnSpc>
                <a:spcPct val="90000"/>
              </a:lnSpc>
              <a:spcBef>
                <a:spcPts val="0"/>
              </a:spcBef>
            </a:pPr>
            <a:endParaRPr lang="en-GB" dirty="0"/>
          </a:p>
          <a:p>
            <a:pPr>
              <a:lnSpc>
                <a:spcPct val="90000"/>
              </a:lnSpc>
              <a:spcBef>
                <a:spcPts val="0"/>
              </a:spcBef>
            </a:pPr>
            <a:endParaRPr lang="en-GB" dirty="0" smtClean="0"/>
          </a:p>
          <a:p>
            <a:pPr>
              <a:lnSpc>
                <a:spcPct val="90000"/>
              </a:lnSpc>
              <a:spcBef>
                <a:spcPts val="0"/>
              </a:spcBef>
            </a:pPr>
            <a:endParaRPr lang="en-GB" dirty="0"/>
          </a:p>
          <a:p>
            <a:pPr>
              <a:lnSpc>
                <a:spcPct val="90000"/>
              </a:lnSpc>
              <a:spcBef>
                <a:spcPts val="0"/>
              </a:spcBef>
            </a:pPr>
            <a:endParaRPr lang="en-GB" dirty="0" smtClean="0"/>
          </a:p>
          <a:p>
            <a:pPr lvl="1">
              <a:lnSpc>
                <a:spcPct val="90000"/>
              </a:lnSpc>
              <a:spcBef>
                <a:spcPts val="0"/>
              </a:spcBef>
            </a:pPr>
            <a:endParaRPr lang="en-US" b="1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2014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 Aruba Networks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6665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Friday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 Aruba Networks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6540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References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 Aruba Networks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273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83096</TotalTime>
  <Words>236</Words>
  <Application>Microsoft Office PowerPoint</Application>
  <PresentationFormat>On-screen Show (4:3)</PresentationFormat>
  <Paragraphs>63</Paragraphs>
  <Slides>6</Slides>
  <Notes>6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Default Design</vt:lpstr>
      <vt:lpstr>Document</vt:lpstr>
      <vt:lpstr>802.11 September 2014 WG Motions</vt:lpstr>
      <vt:lpstr>Abstract</vt:lpstr>
      <vt:lpstr>Wednesday</vt:lpstr>
      <vt:lpstr>NG60 SG Chair Confirmation Motion</vt:lpstr>
      <vt:lpstr>Friday</vt:lpstr>
      <vt:lpstr>References</vt:lpstr>
    </vt:vector>
  </TitlesOfParts>
  <Company>Aruba Networks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Motions</dc:title>
  <dc:creator>dstanley@arubanetworks.com</dc:creator>
  <cp:keywords>September 2014</cp:keywords>
  <cp:lastModifiedBy>Dorothy Stanley</cp:lastModifiedBy>
  <cp:revision>1548</cp:revision>
  <cp:lastPrinted>1998-02-10T13:28:06Z</cp:lastPrinted>
  <dcterms:created xsi:type="dcterms:W3CDTF">1998-02-10T13:07:52Z</dcterms:created>
  <dcterms:modified xsi:type="dcterms:W3CDTF">2014-09-17T08:29:52Z</dcterms:modified>
</cp:coreProperties>
</file>