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319" r:id="rId5"/>
    <p:sldId id="275" r:id="rId6"/>
    <p:sldId id="301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  <a:endParaRPr lang="en-US" sz="1200" b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  <a:endParaRPr lang="en-US" sz="1200" b="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802.11-14/1039r0</a:t>
            </a:r>
            <a:endParaRPr lang="en-US" smtClean="0"/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802.11-14/1039r0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</a:t>
            </a:r>
            <a:r>
              <a:rPr lang="en-US" b="0" dirty="0" smtClean="0"/>
              <a:t>September </a:t>
            </a:r>
            <a:r>
              <a:rPr lang="en-US" b="0" dirty="0" smtClean="0"/>
              <a:t>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NG60 </a:t>
            </a:r>
            <a:r>
              <a:rPr lang="en-US" altLang="en-US" dirty="0"/>
              <a:t>SG </a:t>
            </a:r>
            <a:r>
              <a:rPr lang="en-US" altLang="en-US" dirty="0" smtClean="0"/>
              <a:t>Chair Confirmation Motion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r>
              <a:rPr lang="en-US" altLang="en-US" dirty="0" smtClean="0"/>
              <a:t>Motion confirming </a:t>
            </a:r>
            <a:r>
              <a:rPr lang="en-US" altLang="en-US" dirty="0"/>
              <a:t>Edward Au (Marvell) as chair of the NG60 SG </a:t>
            </a:r>
            <a:endParaRPr lang="en-US" altLang="en-US" dirty="0" smtClean="0"/>
          </a:p>
          <a:p>
            <a:endParaRPr lang="en-GB" dirty="0" smtClean="0"/>
          </a:p>
          <a:p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US" altLang="en-US" dirty="0"/>
              <a:t>Carlos Cordeiro (on behalf of NG60 SG)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r>
              <a:rPr lang="en-US" altLang="en-US" dirty="0" smtClean="0"/>
              <a:t>SG result: Motion passed by unanimous consent in the SG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83033</TotalTime>
  <Words>228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September 2014 WG Motions</vt:lpstr>
      <vt:lpstr>Abstract</vt:lpstr>
      <vt:lpstr>Wednesday</vt:lpstr>
      <vt:lpstr>NG60 SG Chair Confirmation Motion</vt:lpstr>
      <vt:lpstr>Friday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</dc:creator>
  <cp:keywords>September 2014</cp:keywords>
  <cp:lastModifiedBy>Dorothy Stanley</cp:lastModifiedBy>
  <cp:revision>1546</cp:revision>
  <cp:lastPrinted>1998-02-10T13:28:06Z</cp:lastPrinted>
  <dcterms:created xsi:type="dcterms:W3CDTF">1998-02-10T13:07:52Z</dcterms:created>
  <dcterms:modified xsi:type="dcterms:W3CDTF">2014-09-17T07:27:05Z</dcterms:modified>
</cp:coreProperties>
</file>