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346" r:id="rId2"/>
    <p:sldId id="2347" r:id="rId3"/>
    <p:sldId id="2312" r:id="rId4"/>
    <p:sldId id="2348" r:id="rId5"/>
    <p:sldId id="2352" r:id="rId6"/>
    <p:sldId id="2350" r:id="rId7"/>
    <p:sldId id="2313" r:id="rId8"/>
    <p:sldId id="2355" r:id="rId9"/>
    <p:sldId id="2356" r:id="rId10"/>
    <p:sldId id="2349" r:id="rId11"/>
    <p:sldId id="2357" r:id="rId12"/>
    <p:sldId id="2358" r:id="rId13"/>
    <p:sldId id="2322" r:id="rId14"/>
    <p:sldId id="2288" r:id="rId15"/>
    <p:sldId id="2345" r:id="rId16"/>
    <p:sldId id="2353" r:id="rId17"/>
    <p:sldId id="2354" r:id="rId18"/>
    <p:sldId id="2359" r:id="rId19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1164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802.11-14/0202r0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March 2014</a:t>
            </a:r>
            <a:endParaRPr kumimoji="0" lang="en-US" altLang="ja-JP" sz="140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802.11-09/0657r2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802.11-14/1037r2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37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2014-09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2014-09-15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September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July </a:t>
            </a:r>
            <a:r>
              <a:rPr lang="en-US" altLang="ja-JP" dirty="0"/>
              <a:t>2014 meeting: </a:t>
            </a:r>
          </a:p>
          <a:p>
            <a:pPr lvl="1">
              <a:defRPr/>
            </a:pPr>
            <a:r>
              <a:rPr lang="en-US" altLang="ja-JP" dirty="0" smtClean="0"/>
              <a:t>Six teleconferences held: comment resolution</a:t>
            </a:r>
          </a:p>
          <a:p>
            <a:pPr lvl="1">
              <a:defRPr/>
            </a:pPr>
            <a:r>
              <a:rPr lang="en-US" altLang="ja-JP" dirty="0" smtClean="0"/>
              <a:t>779 comments received in LB202 (WG recirculation, 90% approval) on P802.11REVmc D3.0, which incorporated 11ac &amp; 11af.</a:t>
            </a:r>
          </a:p>
          <a:p>
            <a:pPr lvl="1">
              <a:defRPr/>
            </a:pPr>
            <a:r>
              <a:rPr lang="en-US" altLang="ja-JP" dirty="0" smtClean="0"/>
              <a:t>Comment </a:t>
            </a:r>
            <a:r>
              <a:rPr lang="en-US" altLang="ja-JP" dirty="0"/>
              <a:t>spreadsheet: 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mentor.ieee.org/802.11/dcn/13/11-13-0233-37-000m-revmc-wg-ballot-comments.xls</a:t>
            </a:r>
            <a:r>
              <a:rPr lang="en-US" altLang="ja-JP" dirty="0" smtClean="0"/>
              <a:t> includes comment volunteers/assignees. </a:t>
            </a: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September </a:t>
            </a:r>
            <a:r>
              <a:rPr lang="en-US" altLang="ja-JP" dirty="0"/>
              <a:t>Meeting:</a:t>
            </a:r>
          </a:p>
          <a:p>
            <a:pPr lvl="1">
              <a:defRPr/>
            </a:pPr>
            <a:r>
              <a:rPr lang="en-US" altLang="ja-JP" sz="2200" dirty="0"/>
              <a:t>LB202 comment resolution</a:t>
            </a:r>
          </a:p>
          <a:p>
            <a:pPr lvl="1">
              <a:defRPr/>
            </a:pPr>
            <a:r>
              <a:rPr lang="en-US" altLang="ja-JP" sz="2200" dirty="0"/>
              <a:t>Wednesday PM2 – Deprecation </a:t>
            </a:r>
            <a:r>
              <a:rPr lang="en-US" altLang="ja-JP" sz="2200" dirty="0" smtClean="0"/>
              <a:t>CIDs &amp; Liaisons</a:t>
            </a:r>
            <a:endParaRPr lang="en-US" altLang="ja-JP" sz="2200" dirty="0"/>
          </a:p>
          <a:p>
            <a:pPr>
              <a:defRPr/>
            </a:pPr>
            <a:r>
              <a:rPr lang="en-US" altLang="ja-JP" dirty="0" smtClean="0"/>
              <a:t>Expect Working </a:t>
            </a:r>
            <a:r>
              <a:rPr lang="en-US" altLang="ja-JP" dirty="0"/>
              <a:t>Group </a:t>
            </a:r>
            <a:r>
              <a:rPr lang="en-US" altLang="ja-JP" dirty="0" smtClean="0"/>
              <a:t>LB on D4.0 </a:t>
            </a:r>
            <a:r>
              <a:rPr lang="en-US" altLang="ja-JP" dirty="0"/>
              <a:t>in </a:t>
            </a:r>
            <a:r>
              <a:rPr lang="en-US" altLang="ja-JP" dirty="0" smtClean="0"/>
              <a:t>Nov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September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September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35814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sz="2000" dirty="0"/>
              <a:t>Gabor Bajko</a:t>
            </a:r>
          </a:p>
          <a:p>
            <a:pPr>
              <a:defRPr/>
            </a:pPr>
            <a:r>
              <a:rPr lang="en-US" altLang="ja-JP" sz="2000" dirty="0" smtClean="0"/>
              <a:t>Carlos </a:t>
            </a:r>
            <a:r>
              <a:rPr lang="en-US" altLang="ja-JP" sz="2000" dirty="0" err="1"/>
              <a:t>Cordiero</a:t>
            </a:r>
            <a:endParaRPr lang="en-US" altLang="ja-JP" sz="2000" dirty="0"/>
          </a:p>
          <a:p>
            <a:pPr>
              <a:defRPr/>
            </a:pPr>
            <a:r>
              <a:rPr lang="en-US" altLang="ja-JP" sz="2000" dirty="0"/>
              <a:t>Peter Ecclesine</a:t>
            </a:r>
          </a:p>
          <a:p>
            <a:pPr>
              <a:defRPr/>
            </a:pPr>
            <a:r>
              <a:rPr lang="en-US" altLang="ja-JP" sz="2000" dirty="0" smtClean="0"/>
              <a:t>Vinko </a:t>
            </a:r>
            <a:r>
              <a:rPr lang="en-US" altLang="ja-JP" sz="2000" dirty="0"/>
              <a:t>Erceg</a:t>
            </a:r>
          </a:p>
          <a:p>
            <a:pPr>
              <a:defRPr/>
            </a:pPr>
            <a:r>
              <a:rPr lang="en-US" altLang="ja-JP" sz="2000" dirty="0"/>
              <a:t>Matthew Fischer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Hamilton</a:t>
            </a:r>
          </a:p>
          <a:p>
            <a:pPr>
              <a:defRPr/>
            </a:pPr>
            <a:r>
              <a:rPr lang="en-US" altLang="ja-JP" sz="2000" dirty="0" smtClean="0"/>
              <a:t>Dan Harkins</a:t>
            </a:r>
          </a:p>
          <a:p>
            <a:pPr>
              <a:defRPr/>
            </a:pPr>
            <a:r>
              <a:rPr lang="en-US" altLang="ja-JP" sz="2000" dirty="0" smtClean="0"/>
              <a:t>Brian Hart</a:t>
            </a:r>
          </a:p>
          <a:p>
            <a:pPr>
              <a:defRPr/>
            </a:pPr>
            <a:r>
              <a:rPr lang="en-US" altLang="ja-JP" sz="2000" dirty="0"/>
              <a:t>VK Jones</a:t>
            </a:r>
          </a:p>
          <a:p>
            <a:pPr>
              <a:defRPr/>
            </a:pPr>
            <a:r>
              <a:rPr lang="en-US" altLang="ja-JP" sz="2000" dirty="0" smtClean="0"/>
              <a:t>Stephen </a:t>
            </a:r>
            <a:r>
              <a:rPr lang="en-US" altLang="ja-JP" sz="2000" dirty="0"/>
              <a:t>McCann</a:t>
            </a:r>
          </a:p>
          <a:p>
            <a:pPr>
              <a:defRPr/>
            </a:pPr>
            <a:endParaRPr lang="en-US" altLang="ja-JP" dirty="0"/>
          </a:p>
          <a:p>
            <a:pPr marL="457200" lvl="1" indent="0">
              <a:buFontTx/>
              <a:buNone/>
              <a:defRPr/>
            </a:pPr>
            <a:endParaRPr lang="en-US" altLang="ja-JP" sz="26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September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69094" y="2362200"/>
            <a:ext cx="3581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ja-JP" sz="2000" dirty="0"/>
              <a:t>Michael Montemurro</a:t>
            </a:r>
          </a:p>
          <a:p>
            <a:pPr>
              <a:defRPr/>
            </a:pPr>
            <a:r>
              <a:rPr lang="en-US" altLang="ja-JP" sz="2000" dirty="0"/>
              <a:t>Eldad Perahia</a:t>
            </a:r>
          </a:p>
          <a:p>
            <a:pPr>
              <a:defRPr/>
            </a:pPr>
            <a:r>
              <a:rPr lang="en-US" altLang="ja-JP" sz="2000" kern="0" dirty="0" smtClean="0"/>
              <a:t>Ron </a:t>
            </a:r>
            <a:r>
              <a:rPr lang="en-US" altLang="ja-JP" sz="2000" kern="0" dirty="0"/>
              <a:t>Porat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Rison</a:t>
            </a:r>
          </a:p>
          <a:p>
            <a:pPr>
              <a:defRPr/>
            </a:pPr>
            <a:r>
              <a:rPr lang="en-US" altLang="ja-JP" sz="2000" dirty="0"/>
              <a:t>Jon Rosdahl</a:t>
            </a:r>
          </a:p>
          <a:p>
            <a:pPr>
              <a:defRPr/>
            </a:pPr>
            <a:r>
              <a:rPr lang="en-US" altLang="ja-JP" sz="2000" kern="0" dirty="0" err="1"/>
              <a:t>Yongho</a:t>
            </a:r>
            <a:r>
              <a:rPr lang="en-US" altLang="ja-JP" sz="2000" kern="0" dirty="0"/>
              <a:t> </a:t>
            </a:r>
            <a:r>
              <a:rPr lang="en-US" altLang="ja-JP" sz="2000" kern="0" dirty="0" err="1"/>
              <a:t>Seok</a:t>
            </a:r>
            <a:endParaRPr lang="en-US" altLang="ja-JP" sz="2000" kern="0" dirty="0"/>
          </a:p>
          <a:p>
            <a:pPr>
              <a:defRPr/>
            </a:pPr>
            <a:r>
              <a:rPr lang="en-US" altLang="ja-JP" sz="2000" dirty="0" smtClean="0"/>
              <a:t>Graham Smith</a:t>
            </a:r>
          </a:p>
          <a:p>
            <a:pPr>
              <a:defRPr/>
            </a:pPr>
            <a:r>
              <a:rPr lang="en-US" altLang="ja-JP" sz="2000" dirty="0" smtClean="0"/>
              <a:t>Dorothy Stanley</a:t>
            </a:r>
          </a:p>
          <a:p>
            <a:pPr>
              <a:defRPr/>
            </a:pPr>
            <a:r>
              <a:rPr lang="en-US" altLang="ja-JP" sz="2000" dirty="0" smtClean="0"/>
              <a:t>Adrian Stephens</a:t>
            </a:r>
          </a:p>
          <a:p>
            <a:pPr>
              <a:defRPr/>
            </a:pPr>
            <a:r>
              <a:rPr lang="en-US" altLang="ja-JP" sz="2000" kern="0" dirty="0" smtClean="0"/>
              <a:t>Qi Wang</a:t>
            </a:r>
          </a:p>
          <a:p>
            <a:pPr>
              <a:defRPr/>
            </a:pPr>
            <a:r>
              <a:rPr lang="en-US" altLang="ja-JP" sz="2000" dirty="0" smtClean="0"/>
              <a:t>Menzo </a:t>
            </a:r>
            <a:r>
              <a:rPr lang="en-US" altLang="ja-JP" sz="2000" dirty="0"/>
              <a:t>Wentink</a:t>
            </a:r>
          </a:p>
          <a:p>
            <a:pPr>
              <a:defRPr/>
            </a:pPr>
            <a:endParaRPr lang="en-US" altLang="ja-JP" kern="0" dirty="0" smtClean="0"/>
          </a:p>
          <a:p>
            <a:pPr marL="457200" lvl="1" indent="0">
              <a:buFontTx/>
              <a:buNone/>
              <a:defRPr/>
            </a:pPr>
            <a:endParaRPr lang="en-US" altLang="ja-JP" sz="2600" kern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914400" y="1752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Thanks LB202 CID Assignees (more to be added)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5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696912" y="332601"/>
            <a:ext cx="157960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rPr lang="en-US" dirty="0" smtClean="0"/>
              <a:t>September</a:t>
            </a:r>
            <a:r>
              <a:rPr dirty="0" smtClean="0"/>
              <a:t> </a:t>
            </a:r>
            <a:r>
              <a:rPr dirty="0"/>
              <a:t>2014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8534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r>
              <a:rPr lang="en-US" altLang="ja-JP" dirty="0"/>
              <a:t>Since the July 2014 meeting, held 7 teleconferences</a:t>
            </a:r>
          </a:p>
          <a:p>
            <a:pPr lvl="1"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1182 comments received in LB203 (WG letter ballot, 82.1% approval) on P802.11ah D2.0</a:t>
            </a:r>
          </a:p>
          <a:p>
            <a:pPr lvl="1"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resolution continuing : about 848 comments unresolved </a:t>
            </a:r>
          </a:p>
          <a:p>
            <a:pPr marL="0" lvl="0" indent="0">
              <a:buNone/>
              <a:defRPr sz="1800"/>
            </a:pPr>
            <a:endParaRPr lang="en-US" dirty="0"/>
          </a:p>
          <a:p>
            <a:pPr lvl="0">
              <a:defRPr sz="1800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 for September Meeting: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Continue LB203 comment resolution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Approve comment resolutions of the comments received from LB203 and move to forward WG Recirculation LB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Agenda: see 11-14/1029r0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802.11ah - </a:t>
            </a:r>
            <a:r>
              <a:rPr lang="en-US" sz="3600" dirty="0" smtClean="0"/>
              <a:t>September</a:t>
            </a:r>
            <a:r>
              <a:rPr sz="3600" dirty="0" smtClean="0"/>
              <a:t> 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D. Stanley, Aruba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September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September 2014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LB D2.0.</a:t>
            </a:r>
          </a:p>
          <a:p>
            <a:pPr lvl="1"/>
            <a:r>
              <a:rPr lang="en-US" altLang="ja-JP" sz="2800" dirty="0" smtClean="0"/>
              <a:t>Approve forwarding draft to WG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LB</a:t>
            </a:r>
          </a:p>
          <a:p>
            <a:pPr lvl="1"/>
            <a:r>
              <a:rPr lang="en-US" altLang="ja-JP" sz="2800" dirty="0" smtClean="0"/>
              <a:t>Approve </a:t>
            </a:r>
            <a:r>
              <a:rPr lang="en-US" altLang="ja-JP" sz="2800" dirty="0"/>
              <a:t>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</a:t>
            </a:r>
            <a:r>
              <a:rPr lang="en-US" altLang="ja-JP" sz="2800" dirty="0" smtClean="0"/>
              <a:t>November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- September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3810000"/>
          </a:xfrm>
        </p:spPr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</a:rPr>
              <a:t>Comment Resolution for </a:t>
            </a:r>
            <a:r>
              <a:rPr lang="en-US" altLang="en-US" dirty="0" smtClean="0">
                <a:solidFill>
                  <a:srgbClr val="000000"/>
                </a:solidFill>
              </a:rPr>
              <a:t>CIDs received for CC20</a:t>
            </a:r>
            <a:endParaRPr lang="en-US" altLang="en-US" dirty="0">
              <a:solidFill>
                <a:srgbClr val="000000"/>
              </a:solidFill>
            </a:endParaRPr>
          </a:p>
          <a:p>
            <a:endParaRPr lang="en-US" altLang="en-US" dirty="0" smtClean="0">
              <a:solidFill>
                <a:srgbClr val="000000"/>
              </a:solidFill>
            </a:endParaRPr>
          </a:p>
          <a:p>
            <a:r>
              <a:rPr lang="en-US" altLang="en-US" dirty="0" smtClean="0">
                <a:solidFill>
                  <a:srgbClr val="000000"/>
                </a:solidFill>
              </a:rPr>
              <a:t>New </a:t>
            </a:r>
            <a:r>
              <a:rPr lang="en-US" altLang="en-US" dirty="0">
                <a:solidFill>
                  <a:srgbClr val="000000"/>
                </a:solidFill>
              </a:rPr>
              <a:t>Submissions for 45GHz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September 2014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July meeting, 11ak Draft D0.03 has been posted and 3 teleconferences were held.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remaining comments from Comment Collection #17 on P802.11ak Draft D0.01. See 11-14/0559r10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Adopt a D1.0 Draft.</a:t>
            </a:r>
          </a:p>
          <a:p>
            <a:pPr marL="609600" indent="-609600"/>
            <a:r>
              <a:rPr lang="en-US" dirty="0"/>
              <a:t>Agenda: See 11-14/1022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September 2014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Presentations</a:t>
            </a:r>
          </a:p>
          <a:p>
            <a:pPr lvl="1"/>
            <a:r>
              <a:rPr lang="en-US" altLang="en-US" dirty="0"/>
              <a:t>Pre-Association Discovery Protocol (PADP)</a:t>
            </a:r>
          </a:p>
          <a:p>
            <a:pPr lvl="1"/>
            <a:r>
              <a:rPr lang="en-US" altLang="en-US" dirty="0"/>
              <a:t>Message and IE definitions.</a:t>
            </a:r>
          </a:p>
          <a:p>
            <a:pPr lvl="1"/>
            <a:r>
              <a:rPr lang="en-US" altLang="en-US" dirty="0"/>
              <a:t>Encapsulation of high layer request/responses</a:t>
            </a:r>
          </a:p>
          <a:p>
            <a:r>
              <a:rPr lang="en-US" altLang="en-US" dirty="0"/>
              <a:t>Joint meeting with </a:t>
            </a:r>
            <a:r>
              <a:rPr lang="en-US" altLang="en-US" dirty="0" err="1"/>
              <a:t>TGai</a:t>
            </a:r>
            <a:endParaRPr lang="en-US" altLang="en-US" dirty="0"/>
          </a:p>
          <a:p>
            <a:pPr lvl="1"/>
            <a:r>
              <a:rPr lang="en-US" altLang="en-US" dirty="0"/>
              <a:t>Tuesday PM1</a:t>
            </a:r>
          </a:p>
          <a:p>
            <a:r>
              <a:rPr lang="en-US" altLang="en-US" dirty="0"/>
              <a:t>Documents under development</a:t>
            </a:r>
          </a:p>
          <a:p>
            <a:pPr lvl="1"/>
            <a:r>
              <a:rPr lang="en-US" altLang="en-US" dirty="0"/>
              <a:t>Draft 0.02</a:t>
            </a:r>
          </a:p>
          <a:p>
            <a:r>
              <a:rPr lang="en-US" altLang="en-US" dirty="0"/>
              <a:t>Plan is to start comment collection on D0.02</a:t>
            </a:r>
          </a:p>
          <a:p>
            <a:r>
              <a:rPr lang="en-US" altLang="en-US" dirty="0"/>
              <a:t>Agenda for this meeting is 11-14/1031r1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September 2014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534400" cy="3124200"/>
          </a:xfrm>
        </p:spPr>
        <p:txBody>
          <a:bodyPr lIns="91440" tIns="45720" rIns="91440" bIns="45720"/>
          <a:lstStyle/>
          <a:p>
            <a:r>
              <a:rPr lang="en-US" altLang="en-US" dirty="0"/>
              <a:t>Approve TG f2f meeting minutes and </a:t>
            </a:r>
            <a:r>
              <a:rPr lang="en-US" altLang="en-US" dirty="0" err="1"/>
              <a:t>Telecons</a:t>
            </a:r>
            <a:r>
              <a:rPr lang="en-US" altLang="en-US" dirty="0"/>
              <a:t> minutes since July meeting.</a:t>
            </a:r>
          </a:p>
          <a:p>
            <a:r>
              <a:rPr lang="en-CA" altLang="en-US" dirty="0"/>
              <a:t>Election of two Vice Chairs.</a:t>
            </a:r>
          </a:p>
          <a:p>
            <a:r>
              <a:rPr lang="en-CA" altLang="en-US" dirty="0"/>
              <a:t>Continue to advance TG documents; Simulation Scenarios (11-14/0980r1), Evaluation Methodology (11-14/0571r3), and Channel Models (11-14/0882r3).</a:t>
            </a:r>
          </a:p>
          <a:p>
            <a:r>
              <a:rPr lang="en-CA" altLang="en-US" dirty="0"/>
              <a:t>Approve an initial Functional Requirements documents</a:t>
            </a:r>
          </a:p>
          <a:p>
            <a:r>
              <a:rPr lang="en-CA" altLang="en-US" dirty="0"/>
              <a:t>Technical Presentations </a:t>
            </a:r>
            <a:endParaRPr lang="en-US" altLang="en-US" dirty="0"/>
          </a:p>
          <a:p>
            <a:r>
              <a:rPr lang="en-US" altLang="en-US" dirty="0"/>
              <a:t>Agenda for this meeting is available  in document 11-14/1033r0.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NG60 Study Group – September 2014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altLang="en-US" dirty="0" smtClean="0"/>
              <a:t>Pro-tem </a:t>
            </a:r>
            <a:r>
              <a:rPr lang="en-US" dirty="0" smtClean="0"/>
              <a:t>Chair: Carlos </a:t>
            </a:r>
            <a:r>
              <a:rPr lang="en-US" dirty="0" smtClean="0"/>
              <a:t>Cordeiro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010400" cy="3124200"/>
          </a:xfrm>
        </p:spPr>
        <p:txBody>
          <a:bodyPr lIns="91440" tIns="45720" rIns="91440" bIns="45720"/>
          <a:lstStyle/>
          <a:p>
            <a:r>
              <a:rPr lang="en-CA" altLang="en-US" dirty="0" smtClean="0"/>
              <a:t>Elect Chair/Vice chair</a:t>
            </a:r>
          </a:p>
          <a:p>
            <a:r>
              <a:rPr lang="en-CA" altLang="en-US" dirty="0" smtClean="0"/>
              <a:t>Discuss PAR and CSD</a:t>
            </a:r>
            <a:endParaRPr lang="en-CA" altLang="en-US" dirty="0"/>
          </a:p>
          <a:p>
            <a:r>
              <a:rPr lang="en-CA" altLang="en-US" dirty="0"/>
              <a:t>Technical </a:t>
            </a:r>
            <a:r>
              <a:rPr lang="en-CA" altLang="en-US" dirty="0" smtClean="0"/>
              <a:t>Presentations</a:t>
            </a:r>
          </a:p>
          <a:p>
            <a:r>
              <a:rPr lang="en-CA" altLang="en-US" dirty="0" smtClean="0"/>
              <a:t>Press Release document, see 11-14-1023</a:t>
            </a:r>
            <a:endParaRPr lang="en-CA" altLang="en-US" dirty="0"/>
          </a:p>
          <a:p>
            <a:r>
              <a:rPr lang="en-US" altLang="en-US" dirty="0"/>
              <a:t>Agenda for this meeting is available  in </a:t>
            </a:r>
            <a:r>
              <a:rPr lang="en-US" altLang="en-US" dirty="0" smtClean="0"/>
              <a:t>document 11-14-1025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September 2014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25908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</a:t>
            </a:r>
            <a:r>
              <a:rPr lang="en-US" altLang="en-US" sz="1800" kern="0" smtClean="0"/>
              <a:t>SC 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TGmc</a:t>
            </a:r>
            <a:r>
              <a:rPr lang="en-US" altLang="en-US" sz="1800" kern="0" dirty="0" smtClean="0"/>
              <a:t> (Revision)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400" kern="0" dirty="0" smtClean="0"/>
          </a:p>
          <a:p>
            <a:pPr marL="0" indent="0">
              <a:buNone/>
            </a:pPr>
            <a:endParaRPr lang="en-US" alt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NG60 Study Group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- September 2014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MDR Status</a:t>
            </a:r>
            <a:endParaRPr lang="en-US" dirty="0"/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September 2014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305800" cy="4800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i="1" dirty="0"/>
              <a:t>Note: meeting Monday EVE, as well as Wed AM1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802.1AC </a:t>
            </a:r>
            <a:r>
              <a:rPr lang="en-US" dirty="0" smtClean="0"/>
              <a:t>revision:</a:t>
            </a:r>
            <a:endParaRPr lang="en-US" dirty="0"/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Review/Discussion of 802.1AC draft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DS and Portal architecture (and Annex R), with 802.1 (802.1AC and Bridge) concepts</a:t>
            </a:r>
          </a:p>
          <a:p>
            <a:pPr>
              <a:lnSpc>
                <a:spcPct val="80000"/>
              </a:lnSpc>
              <a:defRPr/>
            </a:pPr>
            <a:r>
              <a:rPr lang="en-US" dirty="0"/>
              <a:t>AP/DS architecture and 802 concepts:</a:t>
            </a:r>
            <a:r>
              <a:rPr lang="en-US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AP’s “Distribution System Access” function concept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Make DS_SAP normative?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MIB attributes Design Pattern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Joint session Thurs AM1 with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Architecture discussions in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Architecture of 11ak concepts, building upon new Portal model (above)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b="1" dirty="0"/>
              <a:t>No activity expected: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IEEE 1588 mapping to IEEE </a:t>
            </a:r>
            <a:r>
              <a:rPr lang="en-US" sz="2000" dirty="0" smtClean="0">
                <a:ea typeface="ＭＳ Ｐゴシック" pitchFamily="34" charset="-128"/>
              </a:rPr>
              <a:t>802.11, IETF/802 </a:t>
            </a:r>
            <a:r>
              <a:rPr lang="en-US" sz="2000" dirty="0">
                <a:ea typeface="ＭＳ Ｐゴシック" pitchFamily="34" charset="-128"/>
              </a:rPr>
              <a:t>coordination (RFC 4441, PAWS, CAPWAP)</a:t>
            </a:r>
          </a:p>
          <a:p>
            <a:pPr eaLnBrk="1" hangingPunct="1">
              <a:defRPr/>
            </a:pPr>
            <a:endParaRPr lang="en-US" sz="2000" b="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2014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September 2014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 (re-cap)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Continue to update the “What is IEEE 802.11 doing?”</a:t>
            </a:r>
            <a:endParaRPr lang="en-GB" altLang="en-US" dirty="0"/>
          </a:p>
          <a:p>
            <a:pPr lvl="2"/>
            <a:r>
              <a:rPr lang="en-GB" altLang="en-US" dirty="0"/>
              <a:t>Review input material from each sub-project</a:t>
            </a:r>
          </a:p>
          <a:p>
            <a:pPr lvl="1"/>
            <a:r>
              <a:rPr lang="en-GB" altLang="en-US" dirty="0"/>
              <a:t>Review and create a motion for the NG60 press release</a:t>
            </a:r>
          </a:p>
          <a:p>
            <a:pPr lvl="1"/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PM2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September 2014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The regulatory summaries</a:t>
            </a:r>
          </a:p>
          <a:p>
            <a:pPr eaLnBrk="1" hangingPunct="1"/>
            <a:r>
              <a:rPr lang="en-US" altLang="en-US" dirty="0"/>
              <a:t>Regulatory issues </a:t>
            </a:r>
          </a:p>
          <a:p>
            <a:pPr lvl="1"/>
            <a:r>
              <a:rPr lang="en-US" altLang="en-US" dirty="0"/>
              <a:t>5 GHz band status – US, EU and ITU</a:t>
            </a:r>
          </a:p>
          <a:p>
            <a:pPr lvl="1"/>
            <a:r>
              <a:rPr lang="en-US" altLang="en-US" dirty="0"/>
              <a:t>US 3.5 GHz FNPRM results</a:t>
            </a:r>
          </a:p>
          <a:p>
            <a:pPr lvl="1"/>
            <a:r>
              <a:rPr lang="en-US" altLang="en-US" dirty="0" err="1"/>
              <a:t>Globalstar</a:t>
            </a:r>
            <a:r>
              <a:rPr lang="en-US" altLang="en-US" dirty="0"/>
              <a:t> in 2.4 GHz band</a:t>
            </a:r>
          </a:p>
          <a:p>
            <a:pPr lvl="1"/>
            <a:r>
              <a:rPr lang="en-US" altLang="en-US" dirty="0"/>
              <a:t>Wi-Fi/Bluetooth and adjacent LTE</a:t>
            </a:r>
          </a:p>
          <a:p>
            <a:pPr lvl="1"/>
            <a:r>
              <a:rPr lang="en-US" altLang="en-US" dirty="0"/>
              <a:t>ETSI EN 300 328 status</a:t>
            </a:r>
          </a:p>
          <a:p>
            <a:pPr lvl="1"/>
            <a:r>
              <a:rPr lang="en-US" altLang="en-US" dirty="0"/>
              <a:t>ITS/DSRC coexistence</a:t>
            </a:r>
          </a:p>
          <a:p>
            <a:pPr lvl="1"/>
            <a:r>
              <a:rPr lang="en-US" altLang="en-US" dirty="0"/>
              <a:t>TV White Spaces </a:t>
            </a:r>
          </a:p>
          <a:p>
            <a:pPr eaLnBrk="1" hangingPunct="1"/>
            <a:r>
              <a:rPr lang="en-US" altLang="en-US" dirty="0"/>
              <a:t>Actions required</a:t>
            </a:r>
          </a:p>
          <a:p>
            <a:pPr lvl="1" eaLnBrk="1" hangingPunct="1"/>
            <a:r>
              <a:rPr lang="en-US" altLang="en-US" dirty="0"/>
              <a:t>TBD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2014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September 2014</a:t>
            </a:r>
            <a:br>
              <a:rPr lang="en-US" altLang="en-US" dirty="0" smtClean="0"/>
            </a:br>
            <a:r>
              <a:rPr lang="en-US" altLang="en-US" dirty="0" smtClean="0"/>
              <a:t>Chair: Clint </a:t>
            </a:r>
            <a:r>
              <a:rPr lang="en-US" altLang="en-US" dirty="0" smtClean="0"/>
              <a:t>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551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Tuesday AM1 (</a:t>
            </a:r>
            <a:r>
              <a:rPr lang="en-US" altLang="en-US" sz="2400" b="1" dirty="0" smtClean="0"/>
              <a:t>08:00-10:00)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Next generation usage for 802.11 based positioning - Jonathan Segev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WLAN </a:t>
            </a:r>
            <a:r>
              <a:rPr lang="en-US" sz="2000" dirty="0"/>
              <a:t>positioning– James </a:t>
            </a:r>
            <a:r>
              <a:rPr lang="en-US" sz="2000" dirty="0" smtClean="0"/>
              <a:t>Wang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802.11 </a:t>
            </a:r>
            <a:r>
              <a:rPr lang="en-US" sz="2000" dirty="0"/>
              <a:t>based positioning – Carlos </a:t>
            </a:r>
            <a:r>
              <a:rPr lang="en-US" sz="2000" dirty="0" smtClean="0"/>
              <a:t>Aldana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11-14-1188 Lifecycle </a:t>
            </a:r>
            <a:r>
              <a:rPr lang="en-US" sz="2000" dirty="0"/>
              <a:t>Management – Guido Hertz</a:t>
            </a:r>
          </a:p>
          <a:p>
            <a:pPr marL="342900" indent="-285750"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Wednesday PM2 (16:00-17:00)</a:t>
            </a:r>
          </a:p>
          <a:p>
            <a:pPr marL="80010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Buffering &amp; Congestion– Dave </a:t>
            </a:r>
            <a:r>
              <a:rPr lang="en-US" sz="2000" dirty="0" err="1" smtClean="0"/>
              <a:t>Taht</a:t>
            </a:r>
            <a:endParaRPr lang="en-US" sz="2000" dirty="0"/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2014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September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>
              <a:defRPr/>
            </a:pPr>
            <a:r>
              <a:rPr lang="en-AU" dirty="0"/>
              <a:t>Review comments and next steps on PSDO process</a:t>
            </a:r>
          </a:p>
          <a:p>
            <a:pPr lvl="1">
              <a:defRPr/>
            </a:pPr>
            <a:r>
              <a:rPr lang="en-AU" dirty="0"/>
              <a:t>Status of 802.1AEbw  and 802.1AEbn FDIS</a:t>
            </a:r>
          </a:p>
          <a:p>
            <a:pPr lvl="1">
              <a:defRPr/>
            </a:pPr>
            <a:r>
              <a:rPr lang="en-AU" dirty="0"/>
              <a:t>Status of 802.22 FDIS</a:t>
            </a:r>
          </a:p>
          <a:p>
            <a:pPr lvl="1">
              <a:defRPr/>
            </a:pPr>
            <a:r>
              <a:rPr lang="en-AU" dirty="0"/>
              <a:t>Status of 802.11ac, 802.11af</a:t>
            </a:r>
          </a:p>
          <a:p>
            <a:pPr lvl="1">
              <a:defRPr/>
            </a:pPr>
            <a:r>
              <a:rPr lang="en-AU" dirty="0"/>
              <a:t>Status of 802, 802.1Xbx, 802.1AX-Rev and 802.1Q-Rev</a:t>
            </a:r>
          </a:p>
          <a:p>
            <a:pPr lvl="1">
              <a:defRPr/>
            </a:pPr>
            <a:r>
              <a:rPr lang="en-AU" dirty="0"/>
              <a:t>Status of 802.3.1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2014</a:t>
            </a:r>
            <a:endParaRPr lang="en-US" altLang="en-US" sz="1800" dirty="0" smtClean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September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8458200" cy="4114800"/>
          </a:xfrm>
        </p:spPr>
        <p:txBody>
          <a:bodyPr lIns="91440" tIns="45720" rIns="91440" bIns="45720"/>
          <a:lstStyle/>
          <a:p>
            <a:r>
              <a:rPr lang="en-AU" altLang="en-US" dirty="0"/>
              <a:t>Review status of previous SC6 proposals</a:t>
            </a:r>
          </a:p>
          <a:p>
            <a:pPr lvl="1"/>
            <a:r>
              <a:rPr lang="en-AU" altLang="en-US" dirty="0"/>
              <a:t>Not much to report on WAPI, TEPA-AC, </a:t>
            </a:r>
            <a:r>
              <a:rPr lang="en-AU" altLang="en-US" dirty="0" err="1"/>
              <a:t>TLSec</a:t>
            </a:r>
            <a:r>
              <a:rPr lang="en-AU" altLang="en-US" dirty="0"/>
              <a:t>, </a:t>
            </a:r>
            <a:r>
              <a:rPr lang="en-AU" altLang="en-US" dirty="0" err="1"/>
              <a:t>TISec</a:t>
            </a:r>
            <a:r>
              <a:rPr lang="en-AU" altLang="en-US" dirty="0"/>
              <a:t>, TAAA, UHT, EUHT</a:t>
            </a:r>
          </a:p>
          <a:p>
            <a:r>
              <a:rPr lang="en-AU" altLang="en-US" dirty="0"/>
              <a:t>Review status of latest SC6 proposals</a:t>
            </a:r>
          </a:p>
          <a:p>
            <a:pPr lvl="1"/>
            <a:r>
              <a:rPr lang="en-AU" altLang="en-US" dirty="0"/>
              <a:t>Virtual AP</a:t>
            </a:r>
          </a:p>
          <a:p>
            <a:pPr lvl="1"/>
            <a:r>
              <a:rPr lang="en-AU" altLang="en-US" dirty="0"/>
              <a:t>Optimization technology in WLAN</a:t>
            </a:r>
          </a:p>
          <a:p>
            <a:r>
              <a:rPr lang="en-AU" altLang="en-US" dirty="0"/>
              <a:t>Prepare for SC6 meeting in London</a:t>
            </a:r>
          </a:p>
          <a:p>
            <a:pPr lvl="1"/>
            <a:r>
              <a:rPr lang="en-AU" altLang="en-US" dirty="0"/>
              <a:t>Review agenda of WG1 &amp; WG7 – not much so far</a:t>
            </a:r>
          </a:p>
          <a:p>
            <a:pPr lvl="1"/>
            <a:r>
              <a:rPr lang="en-AU" altLang="en-US" dirty="0"/>
              <a:t>Review IEEE 802 submission – mainly status reports</a:t>
            </a:r>
          </a:p>
          <a:p>
            <a:pPr lvl="1"/>
            <a:r>
              <a:rPr lang="en-AU" altLang="en-US" dirty="0"/>
              <a:t>Confirm delegation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304208</TotalTime>
  <Words>1313</Words>
  <Application>Microsoft Office PowerPoint</Application>
  <PresentationFormat>On-screen Show (4:3)</PresentationFormat>
  <Paragraphs>305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WG11  Opening Report Snapshot slides 2014-09</vt:lpstr>
      <vt:lpstr>Abstract</vt:lpstr>
      <vt:lpstr>Editors Meeting - September 2014 Chairs: Peter Ecclesine, Adrian Stephens</vt:lpstr>
      <vt:lpstr>802.11 ARC – September 2014 Chair: Mark Hamilton</vt:lpstr>
      <vt:lpstr>IEEE 802.11 Publicity SC– September 2014 Chair: Stephen McCann</vt:lpstr>
      <vt:lpstr>Regulatory SC September 2014 Chair: Richard Kennedy</vt:lpstr>
      <vt:lpstr>WNG SC –  September 2014 Chair: Clint Chaplin, V-C Jim Lansford</vt:lpstr>
      <vt:lpstr>IEEE 802 JTC1 SC – September 2014 Chair: Andrew Myles</vt:lpstr>
      <vt:lpstr>IEEE 802 JTC1 SC – September 2014 Chair: Andrew Myles</vt:lpstr>
      <vt:lpstr>TGmc 802.11 Revision – September 2014 Chair: Dorothy Stanley</vt:lpstr>
      <vt:lpstr>TGmc 802.11 Revision – September 2014 Chair: Dorothy Stanley</vt:lpstr>
      <vt:lpstr>IEEE 802.11ah - September 2014 sub 1GHz PHY Chair: Yongho Seok</vt:lpstr>
      <vt:lpstr>IEEE 802.11 FILS TGai – September 2014 Fast Initial Link Setup  Chair: Hiroshi Mano</vt:lpstr>
      <vt:lpstr>IEEE 802.11aj - September 2014 China millimeter wave Chair: Xiaoming Peng</vt:lpstr>
      <vt:lpstr>Task Group 802.11ak September 2014 Enhancements For Transit Links Within Bridged Networks Chair: Donald Eastlake</vt:lpstr>
      <vt:lpstr>IEEE 802.11aq – September 2014 Pre-Association Discovery Chair: Stephen McCann</vt:lpstr>
      <vt:lpstr>IEEE 802.11ax – September 2014 High Efficiency WLAN Chair: Osama Aboul-Magd </vt:lpstr>
      <vt:lpstr>NG60 Study Group – September 2014 Next Generation 60GHz Pro-tem Chair: Carlos Cordeiro 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September 2014</dc:title>
  <dc:creator>dstanley@arubanetworks.com;802.11CAC</dc:creator>
  <cp:lastModifiedBy>Dorothy Stanley</cp:lastModifiedBy>
  <cp:revision>3042</cp:revision>
  <cp:lastPrinted>2014-03-15T03:57:02Z</cp:lastPrinted>
  <dcterms:created xsi:type="dcterms:W3CDTF">1998-02-10T13:07:52Z</dcterms:created>
  <dcterms:modified xsi:type="dcterms:W3CDTF">2014-09-15T07:04:36Z</dcterms:modified>
</cp:coreProperties>
</file>