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69" r:id="rId2"/>
    <p:sldId id="429" r:id="rId3"/>
    <p:sldId id="453" r:id="rId4"/>
    <p:sldId id="430" r:id="rId5"/>
    <p:sldId id="478" r:id="rId6"/>
    <p:sldId id="480" r:id="rId7"/>
    <p:sldId id="479" r:id="rId8"/>
    <p:sldId id="431" r:id="rId9"/>
    <p:sldId id="432" r:id="rId10"/>
    <p:sldId id="471" r:id="rId11"/>
    <p:sldId id="434" r:id="rId12"/>
    <p:sldId id="485" r:id="rId13"/>
    <p:sldId id="486" r:id="rId14"/>
    <p:sldId id="436" r:id="rId15"/>
    <p:sldId id="512" r:id="rId16"/>
    <p:sldId id="503" r:id="rId17"/>
    <p:sldId id="437" r:id="rId18"/>
    <p:sldId id="532" r:id="rId19"/>
    <p:sldId id="438" r:id="rId20"/>
    <p:sldId id="439" r:id="rId21"/>
    <p:sldId id="440" r:id="rId22"/>
    <p:sldId id="441" r:id="rId23"/>
    <p:sldId id="442" r:id="rId24"/>
    <p:sldId id="443" r:id="rId25"/>
    <p:sldId id="444" r:id="rId26"/>
    <p:sldId id="445" r:id="rId27"/>
    <p:sldId id="446" r:id="rId28"/>
    <p:sldId id="472" r:id="rId29"/>
    <p:sldId id="474" r:id="rId30"/>
    <p:sldId id="473" r:id="rId31"/>
    <p:sldId id="533" r:id="rId32"/>
    <p:sldId id="534" r:id="rId33"/>
    <p:sldId id="475" r:id="rId34"/>
    <p:sldId id="477" r:id="rId35"/>
    <p:sldId id="476" r:id="rId36"/>
    <p:sldId id="487" r:id="rId37"/>
    <p:sldId id="488" r:id="rId38"/>
    <p:sldId id="489" r:id="rId39"/>
    <p:sldId id="490" r:id="rId40"/>
    <p:sldId id="491" r:id="rId41"/>
    <p:sldId id="492" r:id="rId42"/>
    <p:sldId id="493" r:id="rId43"/>
    <p:sldId id="494" r:id="rId44"/>
    <p:sldId id="495" r:id="rId45"/>
    <p:sldId id="496" r:id="rId46"/>
    <p:sldId id="497" r:id="rId47"/>
    <p:sldId id="498" r:id="rId48"/>
    <p:sldId id="499" r:id="rId49"/>
    <p:sldId id="500" r:id="rId50"/>
    <p:sldId id="502" r:id="rId51"/>
    <p:sldId id="501" r:id="rId52"/>
    <p:sldId id="504" r:id="rId53"/>
    <p:sldId id="505" r:id="rId54"/>
    <p:sldId id="506" r:id="rId55"/>
    <p:sldId id="507" r:id="rId56"/>
    <p:sldId id="508" r:id="rId57"/>
    <p:sldId id="509" r:id="rId58"/>
    <p:sldId id="510" r:id="rId59"/>
    <p:sldId id="511" r:id="rId60"/>
    <p:sldId id="513" r:id="rId61"/>
    <p:sldId id="514" r:id="rId62"/>
    <p:sldId id="515" r:id="rId63"/>
    <p:sldId id="516" r:id="rId64"/>
    <p:sldId id="517" r:id="rId65"/>
    <p:sldId id="519" r:id="rId66"/>
    <p:sldId id="520" r:id="rId67"/>
    <p:sldId id="518" r:id="rId68"/>
    <p:sldId id="521" r:id="rId69"/>
    <p:sldId id="522" r:id="rId70"/>
    <p:sldId id="523" r:id="rId71"/>
    <p:sldId id="524" r:id="rId72"/>
    <p:sldId id="525" r:id="rId73"/>
    <p:sldId id="526" r:id="rId74"/>
    <p:sldId id="527" r:id="rId75"/>
    <p:sldId id="528" r:id="rId76"/>
    <p:sldId id="529" r:id="rId77"/>
    <p:sldId id="530" r:id="rId78"/>
    <p:sldId id="531" r:id="rId7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4" autoAdjust="0"/>
    <p:restoredTop sz="94671" autoAdjust="0"/>
  </p:normalViewPr>
  <p:slideViewPr>
    <p:cSldViewPr>
      <p:cViewPr varScale="1">
        <p:scale>
          <a:sx n="68" d="100"/>
          <a:sy n="68" d="100"/>
        </p:scale>
        <p:origin x="-139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796-09-00ah-tgah-lb203-comments-on-d2-0.xlsx" TargetMode="External"/><Relationship Id="rId2" Type="http://schemas.openxmlformats.org/officeDocument/2006/relationships/hyperlink" Target="https://mentor.ieee.org/802.11/dcn/14/11-14-1302-00-00ah-lb203-september-2014-f2f-motion.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4/11-14-1259-00-00ah-tgah-mac-ad-hoc-agenda.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4/11-14-1259-01-00ah-tgah-mac-ad-hoc-agenda.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2014-09-18</a:t>
            </a:r>
          </a:p>
        </p:txBody>
      </p:sp>
      <p:graphicFrame>
        <p:nvGraphicFramePr>
          <p:cNvPr id="1026" name="Object 11"/>
          <p:cNvGraphicFramePr>
            <a:graphicFrameLocks noChangeAspect="1"/>
          </p:cNvGraphicFramePr>
          <p:nvPr>
            <p:extLst>
              <p:ext uri="{D42A27DB-BD31-4B8C-83A1-F6EECF244321}">
                <p14:modId xmlns:p14="http://schemas.microsoft.com/office/powerpoint/2010/main" val="1294359280"/>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334" name="Document" r:id="rId4" imgW="8702097" imgH="4158057" progId="Word.Document.8">
                  <p:embed/>
                </p:oleObj>
              </mc:Choice>
              <mc:Fallback>
                <p:oleObj name="Document" r:id="rId4" imgW="8702097" imgH="4158057"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smtClean="0"/>
              <a:t>James </a:t>
            </a:r>
            <a:r>
              <a:rPr lang="en-US" altLang="ko-KR" dirty="0"/>
              <a:t>Wang (</a:t>
            </a:r>
            <a:r>
              <a:rPr lang="en-US" altLang="ko-KR" dirty="0" err="1"/>
              <a:t>Mediatek</a:t>
            </a:r>
            <a:r>
              <a:rPr lang="en-US" altLang="ko-KR" dirty="0"/>
              <a:t>) - Tuesday EVE</a:t>
            </a:r>
            <a:br>
              <a:rPr lang="en-US" altLang="ko-KR" dirty="0"/>
            </a:br>
            <a:r>
              <a:rPr lang="en-US" altLang="ko-KR" dirty="0"/>
              <a:t>1254 0 </a:t>
            </a:r>
            <a:r>
              <a:rPr lang="en-US" altLang="ko-KR" dirty="0" err="1"/>
              <a:t>TGah</a:t>
            </a:r>
            <a:r>
              <a:rPr lang="en-US" altLang="ko-KR" dirty="0"/>
              <a:t> LB203 MAC Comment Resolution for </a:t>
            </a:r>
            <a:r>
              <a:rPr lang="en-US" altLang="ko-KR" dirty="0" err="1" smtClean="0"/>
              <a:t>Sectorization</a:t>
            </a:r>
            <a:endParaRPr lang="en-US" altLang="ko-KR" dirty="0" smtClean="0"/>
          </a:p>
          <a:p>
            <a:pPr lvl="1"/>
            <a:r>
              <a:rPr lang="en-US" altLang="ko-KR" dirty="0"/>
              <a:t>Matthew Fischer (Broadcom) - Tuesday </a:t>
            </a:r>
            <a:r>
              <a:rPr lang="en-US" altLang="ko-KR" dirty="0" smtClean="0"/>
              <a:t>EVE</a:t>
            </a:r>
            <a:r>
              <a:rPr lang="en-US" altLang="ko-KR" dirty="0"/>
              <a:t/>
            </a:r>
            <a:br>
              <a:rPr lang="en-US" altLang="ko-KR" dirty="0"/>
            </a:br>
            <a:r>
              <a:rPr lang="en-US" altLang="ko-KR" dirty="0" smtClean="0"/>
              <a:t>1140</a:t>
            </a:r>
            <a:r>
              <a:rPr lang="en-US" altLang="ko-KR" dirty="0"/>
              <a:t> 0 </a:t>
            </a:r>
            <a:r>
              <a:rPr lang="en-US" altLang="ko-KR" dirty="0" err="1"/>
              <a:t>TGah</a:t>
            </a:r>
            <a:r>
              <a:rPr lang="en-US" altLang="ko-KR" dirty="0"/>
              <a:t> LB203 </a:t>
            </a:r>
            <a:r>
              <a:rPr lang="en-US" altLang="ko-KR" dirty="0" err="1"/>
              <a:t>twt</a:t>
            </a:r>
            <a:r>
              <a:rPr lang="en-US" altLang="ko-KR" dirty="0"/>
              <a:t> behavior </a:t>
            </a:r>
            <a:r>
              <a:rPr lang="en-US" altLang="ko-KR" dirty="0" smtClean="0"/>
              <a:t>9-42a</a:t>
            </a:r>
            <a:endParaRPr lang="en-US" altLang="ko-KR" dirty="0"/>
          </a:p>
          <a:p>
            <a:pPr lvl="1"/>
            <a:r>
              <a:rPr lang="en-US" altLang="ko-KR" dirty="0" err="1"/>
              <a:t>Jianhan</a:t>
            </a:r>
            <a:r>
              <a:rPr lang="en-US" altLang="ko-KR" dirty="0"/>
              <a:t> Liu (</a:t>
            </a:r>
            <a:r>
              <a:rPr lang="en-US" altLang="ko-KR" dirty="0" err="1"/>
              <a:t>Mediatek</a:t>
            </a:r>
            <a:r>
              <a:rPr lang="en-US" altLang="ko-KR" dirty="0"/>
              <a:t> Inc.) - Tuesday EVE</a:t>
            </a:r>
            <a:br>
              <a:rPr lang="en-US" altLang="ko-KR" dirty="0"/>
            </a:br>
            <a:r>
              <a:rPr lang="en-US" altLang="ko-KR" dirty="0"/>
              <a:t>1247 0 </a:t>
            </a:r>
            <a:r>
              <a:rPr lang="en-US" altLang="ko-KR" dirty="0" err="1"/>
              <a:t>TGah</a:t>
            </a:r>
            <a:r>
              <a:rPr lang="en-US" altLang="ko-KR" dirty="0"/>
              <a:t> LB 203 Comment Resolution for 8.4.2.170</a:t>
            </a:r>
            <a:br>
              <a:rPr lang="en-US" altLang="ko-KR" dirty="0"/>
            </a:br>
            <a:r>
              <a:rPr lang="en-US" altLang="ko-KR" dirty="0"/>
              <a:t>1248 0 </a:t>
            </a:r>
            <a:r>
              <a:rPr lang="en-US" altLang="ko-KR" dirty="0" err="1"/>
              <a:t>TGah</a:t>
            </a:r>
            <a:r>
              <a:rPr lang="en-US" altLang="ko-KR" dirty="0"/>
              <a:t> LB 203 Comment Resolution for </a:t>
            </a:r>
            <a:r>
              <a:rPr lang="en-US" altLang="ko-KR" dirty="0" smtClean="0"/>
              <a:t>24.3.19</a:t>
            </a:r>
          </a:p>
          <a:p>
            <a:pPr lvl="1"/>
            <a:r>
              <a:rPr lang="en-US" altLang="ko-KR" dirty="0" err="1"/>
              <a:t>Kaying</a:t>
            </a:r>
            <a:r>
              <a:rPr lang="en-US" altLang="ko-KR" dirty="0"/>
              <a:t> </a:t>
            </a:r>
            <a:r>
              <a:rPr lang="en-US" altLang="ko-KR" dirty="0" err="1"/>
              <a:t>Lv</a:t>
            </a:r>
            <a:r>
              <a:rPr lang="en-US" altLang="ko-KR" dirty="0"/>
              <a:t> (ZTE) - Tuesday EVE</a:t>
            </a:r>
          </a:p>
          <a:p>
            <a:pPr marL="457200" lvl="1" indent="0">
              <a:buNone/>
            </a:pPr>
            <a:r>
              <a:rPr lang="en-US" altLang="ko-KR" dirty="0"/>
              <a:t>     1195 2 </a:t>
            </a:r>
            <a:r>
              <a:rPr lang="en-US" altLang="ko-KR" dirty="0" smtClean="0"/>
              <a:t>LB203-MAC-Resolution-9.56</a:t>
            </a:r>
          </a:p>
          <a:p>
            <a:pPr lvl="1"/>
            <a:r>
              <a:rPr lang="en-US" altLang="ko-KR" dirty="0" err="1" smtClean="0"/>
              <a:t>Jianhan</a:t>
            </a:r>
            <a:r>
              <a:rPr lang="en-US" altLang="ko-KR" dirty="0" smtClean="0"/>
              <a:t> </a:t>
            </a:r>
            <a:r>
              <a:rPr lang="en-US" altLang="ko-KR" dirty="0"/>
              <a:t>Liu (</a:t>
            </a:r>
            <a:r>
              <a:rPr lang="en-US" altLang="ko-KR" dirty="0" err="1"/>
              <a:t>Mediatek</a:t>
            </a:r>
            <a:r>
              <a:rPr lang="en-US" altLang="ko-KR" dirty="0"/>
              <a:t> Inc.) - Tuesday </a:t>
            </a:r>
            <a:r>
              <a:rPr lang="en-US" altLang="ko-KR" dirty="0" smtClean="0"/>
              <a:t>EVE</a:t>
            </a:r>
            <a:br>
              <a:rPr lang="en-US" altLang="ko-KR" dirty="0" smtClean="0"/>
            </a:br>
            <a:r>
              <a:rPr lang="en-US" altLang="ko-KR" dirty="0" smtClean="0"/>
              <a:t>1279 1 </a:t>
            </a:r>
            <a:r>
              <a:rPr lang="en-US" altLang="ko-KR" dirty="0"/>
              <a:t>LB 203 Comment Resolution for annex D</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dirty="0" smtClean="0"/>
          </a:p>
          <a:p>
            <a:pPr lvl="1"/>
            <a:r>
              <a:rPr lang="en-US" altLang="ko-KR" sz="1200" dirty="0"/>
              <a:t>July 29 con. </a:t>
            </a:r>
            <a:r>
              <a:rPr lang="en-US" altLang="ko-KR" sz="1200" dirty="0" smtClean="0"/>
              <a:t>Call</a:t>
            </a:r>
          </a:p>
          <a:p>
            <a:pPr lvl="2"/>
            <a:r>
              <a:rPr lang="en-US" altLang="ko-KR" sz="1200" dirty="0"/>
              <a:t>lb203-mlme-comment-resolution (11-14/995r2, Yongho)</a:t>
            </a:r>
          </a:p>
          <a:p>
            <a:pPr lvl="1"/>
            <a:r>
              <a:rPr lang="en-US" altLang="ko-KR" sz="1200" dirty="0"/>
              <a:t>August 5 con. call</a:t>
            </a:r>
          </a:p>
          <a:p>
            <a:pPr lvl="2"/>
            <a:r>
              <a:rPr lang="en-US" altLang="ko-KR" sz="1200" b="0" dirty="0" smtClean="0"/>
              <a:t>lb203-clause-3-comment-resolution </a:t>
            </a:r>
            <a:r>
              <a:rPr lang="en-US" altLang="ko-KR" sz="1200" b="0" dirty="0"/>
              <a:t>(11-14/1012r1, Yongho) </a:t>
            </a:r>
            <a:endParaRPr lang="en-US" altLang="ko-KR" sz="1200" dirty="0"/>
          </a:p>
          <a:p>
            <a:pPr lvl="2"/>
            <a:r>
              <a:rPr lang="en-US" altLang="ko-KR" sz="1200" b="0" dirty="0" smtClean="0"/>
              <a:t>LB203-MAC-Resolution-9.3.2.4a </a:t>
            </a:r>
            <a:r>
              <a:rPr lang="en-US" altLang="ko-KR" sz="1200" b="0" dirty="0"/>
              <a:t>(</a:t>
            </a:r>
            <a:r>
              <a:rPr lang="en-US" altLang="ko-KR" sz="1200" b="0" dirty="0" smtClean="0"/>
              <a:t>11-14/1017r1, </a:t>
            </a:r>
            <a:r>
              <a:rPr lang="en-US" altLang="ko-KR" sz="1200" b="0" dirty="0"/>
              <a:t>Alfred) </a:t>
            </a:r>
            <a:endParaRPr lang="en-US" altLang="ko-KR" sz="1200" b="0" dirty="0" smtClean="0"/>
          </a:p>
          <a:p>
            <a:pPr lvl="2"/>
            <a:r>
              <a:rPr lang="en-US" altLang="ko-KR" sz="1200" dirty="0"/>
              <a:t>LB203-MAC-Resolution-9.42.6 (11-14/1018r0, Alfred) : The revision 1 is discussed on August 12 con. call</a:t>
            </a:r>
            <a:r>
              <a:rPr lang="en-US" altLang="ko-KR" sz="1200" dirty="0" smtClean="0"/>
              <a:t>.</a:t>
            </a:r>
          </a:p>
          <a:p>
            <a:pPr lvl="2"/>
            <a:r>
              <a:rPr lang="en-US" altLang="ko-KR" sz="1200" dirty="0"/>
              <a:t>MAC-Resolution-10.2.2.20 (11-14/1019r0, Alfred) : The revision 1 is discussed on August 12 con. call.</a:t>
            </a:r>
          </a:p>
          <a:p>
            <a:pPr lvl="2"/>
            <a:r>
              <a:rPr lang="en-US" altLang="ko-KR" sz="1200" dirty="0"/>
              <a:t>LB203-MAC-Resolution-10.46 and 10.49 (11-14/1020r0, </a:t>
            </a:r>
            <a:r>
              <a:rPr lang="en-US" altLang="ko-KR" sz="1200" dirty="0" smtClean="0"/>
              <a:t>Alfred)</a:t>
            </a:r>
          </a:p>
          <a:p>
            <a:pPr lvl="1"/>
            <a:r>
              <a:rPr lang="en-US" altLang="ko-KR" sz="1200" dirty="0"/>
              <a:t>August 12 con. call</a:t>
            </a:r>
          </a:p>
          <a:p>
            <a:pPr lvl="2"/>
            <a:r>
              <a:rPr lang="en-US" altLang="ko-KR" sz="1200" strike="sngStrike" dirty="0" smtClean="0"/>
              <a:t>lb203-clause-4-comment-resolution (11-14/1021r0, Yongho) : Presented on September F2F meeting </a:t>
            </a:r>
            <a:endParaRPr lang="en-US" altLang="ko-KR" sz="1200" b="0" strike="sngStrike" dirty="0" smtClean="0"/>
          </a:p>
          <a:p>
            <a:pPr lvl="2"/>
            <a:r>
              <a:rPr lang="en-US" altLang="ko-KR" sz="1200" dirty="0" smtClean="0"/>
              <a:t>LB203-MAC-Resolution-9.42.6 </a:t>
            </a:r>
            <a:r>
              <a:rPr lang="en-US" altLang="ko-KR" sz="1200" dirty="0"/>
              <a:t>(11-14/1018r1, Alfred</a:t>
            </a:r>
            <a:r>
              <a:rPr lang="en-US" altLang="ko-KR" sz="1200" dirty="0" smtClean="0"/>
              <a:t>)</a:t>
            </a:r>
          </a:p>
          <a:p>
            <a:pPr lvl="2"/>
            <a:r>
              <a:rPr lang="en-US" altLang="ko-KR" sz="1200" dirty="0"/>
              <a:t>MAC-Resolution-10.2.2.20 (11-14/1019r1, Alfred</a:t>
            </a:r>
            <a:r>
              <a:rPr lang="en-US" altLang="ko-KR" sz="1200" dirty="0" smtClean="0"/>
              <a:t>)</a:t>
            </a:r>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sz="1200" dirty="0" smtClean="0"/>
          </a:p>
          <a:p>
            <a:pPr lvl="1"/>
            <a:r>
              <a:rPr lang="en-US" altLang="ko-KR" sz="1200" dirty="0" smtClean="0"/>
              <a:t>August </a:t>
            </a:r>
            <a:r>
              <a:rPr lang="en-US" altLang="ko-KR" sz="1200" dirty="0"/>
              <a:t>19 con. </a:t>
            </a:r>
            <a:r>
              <a:rPr lang="en-US" altLang="ko-KR" sz="1200" dirty="0" smtClean="0"/>
              <a:t>Call</a:t>
            </a:r>
          </a:p>
          <a:p>
            <a:pPr lvl="2"/>
            <a:r>
              <a:rPr lang="en-US" altLang="ko-KR" sz="1200" dirty="0"/>
              <a:t>lb203-partial-aid-comment-resolution (11-14/1048r1, Yongho</a:t>
            </a:r>
            <a:r>
              <a:rPr lang="en-US" altLang="ko-KR" sz="1200" dirty="0" smtClean="0"/>
              <a:t>)</a:t>
            </a:r>
          </a:p>
          <a:p>
            <a:pPr lvl="2"/>
            <a:r>
              <a:rPr lang="en-US" altLang="ko-KR" sz="1200" dirty="0"/>
              <a:t>lb203-ndp-probe-request-comment-resolution (11-14/1049r1, Yongho) : The revision 2 is discussed on September 2 con. call</a:t>
            </a:r>
            <a:r>
              <a:rPr lang="en-US" altLang="ko-KR" sz="1200" dirty="0" smtClean="0"/>
              <a:t>.</a:t>
            </a:r>
          </a:p>
          <a:p>
            <a:pPr lvl="2"/>
            <a:r>
              <a:rPr lang="en-US" altLang="ko-KR" sz="1200" dirty="0"/>
              <a:t>LB203-MAC-Resolution-8.9_p1 (11-14/1045r1, Alfred</a:t>
            </a:r>
            <a:r>
              <a:rPr lang="en-US" altLang="ko-KR" sz="1200" dirty="0" smtClean="0"/>
              <a:t>)</a:t>
            </a:r>
          </a:p>
          <a:p>
            <a:pPr lvl="2"/>
            <a:r>
              <a:rPr lang="en-US" altLang="ko-KR" sz="1200" dirty="0"/>
              <a:t>LB203-MAC-Resolution-9.3.2.9_p1 (11-14/1046r0, Alfred</a:t>
            </a:r>
            <a:r>
              <a:rPr lang="en-US" altLang="ko-KR" sz="1200" dirty="0" smtClean="0"/>
              <a:t>)</a:t>
            </a:r>
            <a:endParaRPr lang="en-US" altLang="ko-KR" sz="1200" dirty="0"/>
          </a:p>
          <a:p>
            <a:pPr lvl="1"/>
            <a:r>
              <a:rPr lang="en-US" altLang="ko-KR" sz="1200" dirty="0"/>
              <a:t>August 26 con. </a:t>
            </a:r>
            <a:r>
              <a:rPr lang="en-US" altLang="ko-KR" sz="1200" dirty="0" smtClean="0"/>
              <a:t>Call</a:t>
            </a:r>
          </a:p>
          <a:p>
            <a:pPr lvl="2"/>
            <a:r>
              <a:rPr lang="en-US" altLang="ko-KR" sz="1200" dirty="0"/>
              <a:t>lb203-mac-comment-resolution-part1 (11-14/1054r3, Yongho</a:t>
            </a:r>
            <a:r>
              <a:rPr lang="en-US" altLang="ko-KR" sz="1200" dirty="0" smtClean="0"/>
              <a:t>)</a:t>
            </a:r>
          </a:p>
          <a:p>
            <a:pPr lvl="2"/>
            <a:r>
              <a:rPr lang="en-US" altLang="ko-KR" sz="1200" dirty="0"/>
              <a:t>lb203-mac-resolution-sub-clause-4-3-12b-1 (11-14/1061r1, Zander</a:t>
            </a:r>
            <a:r>
              <a:rPr lang="en-US" altLang="ko-KR" sz="1200" dirty="0" smtClean="0"/>
              <a:t>)</a:t>
            </a:r>
          </a:p>
          <a:p>
            <a:pPr lvl="2"/>
            <a:r>
              <a:rPr lang="en-US" altLang="ko-KR" sz="1200" dirty="0"/>
              <a:t>lb203-mac-resolution-8-4-2-170a-and-9-47-1 (11-14/1069r1, Yuan</a:t>
            </a:r>
            <a:r>
              <a:rPr lang="en-US" altLang="ko-KR" sz="1200" dirty="0" smtClean="0"/>
              <a:t>)</a:t>
            </a:r>
          </a:p>
          <a:p>
            <a:pPr lvl="2"/>
            <a:r>
              <a:rPr lang="en-US" altLang="ko-KR" sz="1200" dirty="0"/>
              <a:t>LB203-MAC-Resolution-8.3.4.2 (11-14/1062r0, Alfred) : The revision 1 is discussed on September 2 con. call</a:t>
            </a:r>
            <a:r>
              <a:rPr lang="en-US" altLang="ko-KR" sz="1200" dirty="0" smtClean="0"/>
              <a:t>.</a:t>
            </a:r>
          </a:p>
          <a:p>
            <a:pPr lvl="2"/>
            <a:r>
              <a:rPr lang="en-US" altLang="ko-KR" sz="1200" dirty="0"/>
              <a:t>LB203-MAC-Resolution-8.4.2.170n_f_g (11-14/1063r1, Alfred</a:t>
            </a:r>
            <a:r>
              <a:rPr lang="en-US" altLang="ko-KR" sz="1200" dirty="0" smtClean="0"/>
              <a:t>)</a:t>
            </a:r>
          </a:p>
          <a:p>
            <a:pPr lvl="2"/>
            <a:r>
              <a:rPr lang="en-US" altLang="ko-KR" sz="1200" dirty="0"/>
              <a:t>LB203-MAC-Resolution-8.4.2.170t_y_p (11-14/1064r0, Alfred</a:t>
            </a:r>
            <a:r>
              <a:rPr lang="en-US" altLang="ko-KR" sz="1200" dirty="0" smtClean="0"/>
              <a:t>)</a:t>
            </a:r>
          </a:p>
          <a:p>
            <a:pPr lvl="2"/>
            <a:r>
              <a:rPr lang="en-US" altLang="ko-KR" sz="1200" strike="sngStrike" dirty="0"/>
              <a:t>LB203-MAC-Resolution-8.8_up_to_8.8.4_p1 (</a:t>
            </a:r>
            <a:r>
              <a:rPr lang="en-US" altLang="ko-KR" sz="1200" strike="sngStrike" dirty="0" smtClean="0"/>
              <a:t>11-14/1065r2, </a:t>
            </a:r>
            <a:r>
              <a:rPr lang="en-US" altLang="ko-KR" sz="1200" strike="sngStrike" dirty="0"/>
              <a:t>Alfred) : Presented on September F2F meeting</a:t>
            </a:r>
          </a:p>
          <a:p>
            <a:pPr marL="0" indent="0" fontAlgn="t">
              <a:buNone/>
            </a:pPr>
            <a:endParaRPr lang="en-US" altLang="ko-KR" sz="1200" dirty="0"/>
          </a:p>
          <a:p>
            <a:pPr lvl="1"/>
            <a:endParaRPr lang="en-US" altLang="ko-KR" sz="800" dirty="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61188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524000"/>
            <a:ext cx="7772400" cy="4114800"/>
          </a:xfrm>
        </p:spPr>
        <p:txBody>
          <a:bodyPr/>
          <a:lstStyle/>
          <a:p>
            <a:r>
              <a:rPr lang="en-US" altLang="ko-KR" dirty="0"/>
              <a:t>Submissions made during conference calls and ready for motion on Wednesday AM1 </a:t>
            </a:r>
            <a:endParaRPr lang="en-US" altLang="ko-KR" sz="800" dirty="0"/>
          </a:p>
          <a:p>
            <a:pPr lvl="1"/>
            <a:r>
              <a:rPr lang="en-US" altLang="ko-KR" sz="1200" dirty="0"/>
              <a:t>September 2 con. </a:t>
            </a:r>
            <a:r>
              <a:rPr lang="en-US" altLang="ko-KR" sz="1200" dirty="0" smtClean="0"/>
              <a:t>Call</a:t>
            </a:r>
          </a:p>
          <a:p>
            <a:pPr lvl="2"/>
            <a:r>
              <a:rPr lang="en-US" altLang="ko-KR" sz="1200" dirty="0"/>
              <a:t>LB203-MAC-Resolution-9.12_9.53_part_of_9.49 (11-14/1066r1, Alfred</a:t>
            </a:r>
            <a:r>
              <a:rPr lang="en-US" altLang="ko-KR" sz="1200" dirty="0" smtClean="0"/>
              <a:t>)</a:t>
            </a:r>
          </a:p>
          <a:p>
            <a:pPr lvl="2"/>
            <a:r>
              <a:rPr lang="en-US" altLang="ko-KR" sz="1200" strike="sngStrike" dirty="0"/>
              <a:t>LB203-MAC-Resolution-8.4.2.170k_x (11-14/1079r0, Alfred</a:t>
            </a:r>
            <a:r>
              <a:rPr lang="en-US" altLang="ko-KR" sz="1200" strike="sngStrike" dirty="0" smtClean="0"/>
              <a:t>) : Presented </a:t>
            </a:r>
            <a:r>
              <a:rPr lang="en-US" altLang="ko-KR" sz="1200" strike="sngStrike" dirty="0"/>
              <a:t>on September F2F </a:t>
            </a:r>
            <a:r>
              <a:rPr lang="en-US" altLang="ko-KR" sz="1200" strike="sngStrike" dirty="0" smtClean="0"/>
              <a:t>meeting</a:t>
            </a:r>
          </a:p>
          <a:p>
            <a:pPr lvl="2"/>
            <a:r>
              <a:rPr lang="en-US" altLang="ko-KR" sz="1200" dirty="0"/>
              <a:t>LB203-MAC-Resolution-Misc_part 1 (11-14/1067r0, Alfred</a:t>
            </a:r>
            <a:r>
              <a:rPr lang="en-US" altLang="ko-KR" sz="1200" dirty="0" smtClean="0"/>
              <a:t>)</a:t>
            </a:r>
          </a:p>
          <a:p>
            <a:pPr lvl="2"/>
            <a:r>
              <a:rPr lang="en-US" altLang="ko-KR" sz="1200" dirty="0"/>
              <a:t>LB203-MAC-Resolution-8.3.4.2 (11-14/1062r1, Alfred</a:t>
            </a:r>
            <a:r>
              <a:rPr lang="en-US" altLang="ko-KR" sz="1200" dirty="0" smtClean="0"/>
              <a:t>)</a:t>
            </a:r>
          </a:p>
          <a:p>
            <a:pPr lvl="2"/>
            <a:r>
              <a:rPr lang="en-US" altLang="ko-KR" sz="1200" dirty="0"/>
              <a:t>LB 203 Comment Resolution for 9.43.2 (11-14/1070r0, </a:t>
            </a:r>
            <a:r>
              <a:rPr lang="en-US" altLang="ko-KR" sz="1200" dirty="0" err="1"/>
              <a:t>Shoukang</a:t>
            </a:r>
            <a:r>
              <a:rPr lang="en-US" altLang="ko-KR" sz="1200" dirty="0" smtClean="0"/>
              <a:t>)</a:t>
            </a:r>
          </a:p>
          <a:p>
            <a:pPr lvl="2"/>
            <a:r>
              <a:rPr lang="en-US" altLang="ko-KR" sz="1200" dirty="0"/>
              <a:t>LB 203 Comment Resolution for 9.43.3 (11-14/1071r1, </a:t>
            </a:r>
            <a:r>
              <a:rPr lang="en-US" altLang="ko-KR" sz="1200" dirty="0" err="1"/>
              <a:t>Shoukang</a:t>
            </a:r>
            <a:r>
              <a:rPr lang="en-US" altLang="ko-KR" sz="1200" dirty="0"/>
              <a:t>)</a:t>
            </a:r>
            <a:endParaRPr lang="en-US" altLang="ko-KR" sz="1200" dirty="0" smtClean="0"/>
          </a:p>
          <a:p>
            <a:pPr lvl="2"/>
            <a:r>
              <a:rPr lang="en-US" altLang="ko-KR" sz="1200" strike="sngStrike" dirty="0"/>
              <a:t>lb-203-comment-resolution-for-10-24-13 (11-14/1072r1, </a:t>
            </a:r>
            <a:r>
              <a:rPr lang="en-US" altLang="ko-KR" sz="1200" strike="sngStrike" dirty="0" err="1"/>
              <a:t>Shoukang</a:t>
            </a:r>
            <a:r>
              <a:rPr lang="en-US" altLang="ko-KR" sz="1200" strike="sngStrike" dirty="0"/>
              <a:t>) : Presented on September F2F meeting  </a:t>
            </a:r>
          </a:p>
          <a:p>
            <a:pPr lvl="2"/>
            <a:r>
              <a:rPr lang="en-US" altLang="ko-KR" sz="1200" dirty="0"/>
              <a:t>lb203-ndp-probe-request-comment-resolution (11-14/1049r2, Yongho)</a:t>
            </a:r>
            <a:endParaRPr lang="en-US" altLang="ko-KR" sz="1200" dirty="0" smtClean="0"/>
          </a:p>
          <a:p>
            <a:pPr lvl="2"/>
            <a:r>
              <a:rPr lang="en-US" altLang="ko-KR" sz="1200" dirty="0"/>
              <a:t>LB 203 Comment Resolution for 9.44.1 (11-14/1087r1, Po-kai Huang</a:t>
            </a:r>
            <a:r>
              <a:rPr lang="en-US" altLang="ko-KR" sz="1200" dirty="0" smtClean="0"/>
              <a:t>)</a:t>
            </a:r>
            <a:endParaRPr lang="en-US" altLang="ko-KR" sz="1200" dirty="0"/>
          </a:p>
          <a:p>
            <a:pPr lvl="1"/>
            <a:r>
              <a:rPr lang="en-US" altLang="ko-KR" sz="1200" dirty="0"/>
              <a:t>September 9 con. </a:t>
            </a:r>
            <a:r>
              <a:rPr lang="en-US" altLang="ko-KR" sz="1200" dirty="0" smtClean="0"/>
              <a:t>Call</a:t>
            </a:r>
          </a:p>
          <a:p>
            <a:pPr lvl="2"/>
            <a:r>
              <a:rPr lang="en-US" altLang="ko-KR" sz="1200" dirty="0" smtClean="0"/>
              <a:t>LB203 </a:t>
            </a:r>
            <a:r>
              <a:rPr lang="en-US" altLang="ko-KR" sz="1200" dirty="0"/>
              <a:t>MAC resolution </a:t>
            </a:r>
            <a:r>
              <a:rPr lang="en-US" altLang="ko-KR" sz="1200" dirty="0" err="1"/>
              <a:t>subclause</a:t>
            </a:r>
            <a:r>
              <a:rPr lang="en-US" altLang="ko-KR" sz="1200" dirty="0"/>
              <a:t> 10.3.8 and 10.3.5.11 (</a:t>
            </a:r>
            <a:r>
              <a:rPr lang="en-US" altLang="ko-KR" sz="1200" dirty="0" smtClean="0"/>
              <a:t>11-14/1115r2, Zander)</a:t>
            </a:r>
          </a:p>
          <a:p>
            <a:pPr lvl="2"/>
            <a:r>
              <a:rPr lang="en-US" altLang="ko-KR" sz="1200" dirty="0" smtClean="0"/>
              <a:t>LB203 </a:t>
            </a:r>
            <a:r>
              <a:rPr lang="en-US" altLang="ko-KR" sz="1200" dirty="0"/>
              <a:t>MAC resolution sub-clause 8.4.1.x (</a:t>
            </a:r>
            <a:r>
              <a:rPr lang="en-US" altLang="ko-KR" sz="1200" dirty="0" smtClean="0"/>
              <a:t>11-14/1114r1, Zander)</a:t>
            </a:r>
          </a:p>
          <a:p>
            <a:pPr lvl="2"/>
            <a:r>
              <a:rPr lang="en-US" altLang="ko-KR" sz="1200" dirty="0" smtClean="0"/>
              <a:t>LB203 </a:t>
            </a:r>
            <a:r>
              <a:rPr lang="en-US" altLang="ko-KR" sz="1200" dirty="0"/>
              <a:t>MAC resolution subclauses-8.4.2.170r-8.6.24.5-9.21.5.8-9.7.6.5.4a-9.17-9.43 (</a:t>
            </a:r>
            <a:r>
              <a:rPr lang="en-US" altLang="ko-KR" sz="1200" dirty="0" smtClean="0"/>
              <a:t>11-14/1113r1, Zander)</a:t>
            </a:r>
          </a:p>
          <a:p>
            <a:pPr lvl="2"/>
            <a:r>
              <a:rPr lang="en-US" altLang="ko-KR" sz="1200" dirty="0" smtClean="0"/>
              <a:t>LB203 </a:t>
            </a:r>
            <a:r>
              <a:rPr lang="en-US" altLang="ko-KR" sz="1200" dirty="0"/>
              <a:t>MAC resolution </a:t>
            </a:r>
            <a:r>
              <a:rPr lang="en-US" altLang="ko-KR" sz="1200" dirty="0" err="1"/>
              <a:t>subclauses</a:t>
            </a:r>
            <a:r>
              <a:rPr lang="en-US" altLang="ko-KR" sz="1200" dirty="0"/>
              <a:t> 8.4.2.1-8.4.2.28-10.5-10.48  (</a:t>
            </a:r>
            <a:r>
              <a:rPr lang="en-US" altLang="ko-KR" sz="1200" dirty="0" smtClean="0"/>
              <a:t>11-14/1112r1, Zander)</a:t>
            </a:r>
          </a:p>
          <a:p>
            <a:pPr lvl="2"/>
            <a:r>
              <a:rPr lang="en-US" altLang="ko-KR" sz="1200" dirty="0" smtClean="0"/>
              <a:t>LB203-MAC-Resolution-8.4.2.170j </a:t>
            </a:r>
            <a:r>
              <a:rPr lang="en-US" altLang="ko-KR" sz="1200" dirty="0"/>
              <a:t>(11-14/1088r0, </a:t>
            </a:r>
            <a:r>
              <a:rPr lang="en-US" altLang="ko-KR" sz="1200" dirty="0" smtClean="0"/>
              <a:t>Alfred)</a:t>
            </a:r>
          </a:p>
          <a:p>
            <a:pPr lvl="2"/>
            <a:r>
              <a:rPr lang="en-US" altLang="ko-KR" sz="1200" dirty="0" smtClean="0"/>
              <a:t>LB203-MAC-Resolution-Misc_part </a:t>
            </a:r>
            <a:r>
              <a:rPr lang="en-US" altLang="ko-KR" sz="1200" dirty="0"/>
              <a:t>2 (</a:t>
            </a:r>
            <a:r>
              <a:rPr lang="en-US" altLang="ko-KR" sz="1200" dirty="0" smtClean="0"/>
              <a:t>11-14/1089r1, </a:t>
            </a:r>
            <a:r>
              <a:rPr lang="en-US" altLang="ko-KR" sz="1200" dirty="0"/>
              <a:t>Alfred)</a:t>
            </a:r>
          </a:p>
          <a:p>
            <a:pPr lvl="1"/>
            <a:endParaRPr lang="en-US" altLang="ko-KR" sz="1200" dirty="0" smtClean="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6954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err="1"/>
              <a:t>Shahrnaz</a:t>
            </a:r>
            <a:r>
              <a:rPr lang="en-US" altLang="ko-KR" dirty="0"/>
              <a:t> </a:t>
            </a:r>
            <a:r>
              <a:rPr lang="en-US" altLang="ko-KR" dirty="0" err="1"/>
              <a:t>Azizi</a:t>
            </a:r>
            <a:r>
              <a:rPr lang="en-US" altLang="ko-KR" dirty="0"/>
              <a:t> (Intel Corporation)  - Wednesday AM1   </a:t>
            </a:r>
            <a:br>
              <a:rPr lang="en-US" altLang="ko-KR" dirty="0"/>
            </a:br>
            <a:r>
              <a:rPr lang="en-US" altLang="ko-KR" dirty="0"/>
              <a:t>1136 </a:t>
            </a:r>
            <a:r>
              <a:rPr lang="en-US" altLang="ko-KR" dirty="0" smtClean="0"/>
              <a:t>1</a:t>
            </a:r>
            <a:r>
              <a:rPr lang="en-US" altLang="ko-KR" dirty="0"/>
              <a:t> </a:t>
            </a:r>
            <a:r>
              <a:rPr lang="en-US" altLang="ko-KR" dirty="0" err="1"/>
              <a:t>TGah</a:t>
            </a:r>
            <a:r>
              <a:rPr lang="en-US" altLang="ko-KR" dirty="0"/>
              <a:t> LB 203 Comment Resolution for Timing Measurement related fixes to Clause 24 PHY  </a:t>
            </a:r>
            <a:endParaRPr lang="en-US" altLang="ko-KR" dirty="0" smtClean="0"/>
          </a:p>
          <a:p>
            <a:pPr lvl="1"/>
            <a:r>
              <a:rPr lang="en-US" altLang="ko-KR" dirty="0" err="1"/>
              <a:t>Liwen</a:t>
            </a:r>
            <a:r>
              <a:rPr lang="en-US" altLang="ko-KR" dirty="0"/>
              <a:t> Chu (Marvell) - Wednesday AM1 </a:t>
            </a:r>
            <a:r>
              <a:rPr lang="en-US" altLang="ko-KR" dirty="0" smtClean="0"/>
              <a:t/>
            </a:r>
            <a:br>
              <a:rPr lang="en-US" altLang="ko-KR" dirty="0" smtClean="0"/>
            </a:br>
            <a:r>
              <a:rPr lang="en-US" altLang="ko-KR" dirty="0" smtClean="0"/>
              <a:t>1240 2 </a:t>
            </a:r>
            <a:r>
              <a:rPr lang="en-US" altLang="ko-KR" dirty="0" err="1" smtClean="0"/>
              <a:t>TGah</a:t>
            </a:r>
            <a:r>
              <a:rPr lang="en-US" altLang="ko-KR" dirty="0" smtClean="0"/>
              <a:t> </a:t>
            </a:r>
            <a:r>
              <a:rPr lang="en-US" altLang="ko-KR" dirty="0"/>
              <a:t>LB203 Comment Resolution for </a:t>
            </a:r>
            <a:r>
              <a:rPr lang="en-US" altLang="ko-KR" dirty="0" smtClean="0"/>
              <a:t>9.3.6</a:t>
            </a:r>
            <a:br>
              <a:rPr lang="en-US" altLang="ko-KR" dirty="0" smtClean="0"/>
            </a:br>
            <a:r>
              <a:rPr lang="en-US" altLang="ko-KR" dirty="0" smtClean="0"/>
              <a:t>1241</a:t>
            </a:r>
            <a:r>
              <a:rPr lang="en-US" altLang="ko-KR" dirty="0"/>
              <a:t> 0 </a:t>
            </a:r>
            <a:r>
              <a:rPr lang="en-US" altLang="ko-KR" dirty="0" err="1"/>
              <a:t>TGah</a:t>
            </a:r>
            <a:r>
              <a:rPr lang="en-US" altLang="ko-KR" dirty="0"/>
              <a:t> LB MAC Resolution </a:t>
            </a:r>
            <a:r>
              <a:rPr lang="en-US" altLang="ko-KR" dirty="0" err="1" smtClean="0"/>
              <a:t>subclause</a:t>
            </a:r>
            <a:r>
              <a:rPr lang="en-US" altLang="ko-KR" dirty="0" smtClean="0"/>
              <a:t> </a:t>
            </a:r>
            <a:r>
              <a:rPr lang="en-US" altLang="ko-KR" dirty="0"/>
              <a:t>9.7.4 9.7.5 </a:t>
            </a:r>
            <a:br>
              <a:rPr lang="en-US" altLang="ko-KR" dirty="0"/>
            </a:br>
            <a:r>
              <a:rPr lang="en-US" altLang="ko-KR" dirty="0"/>
              <a:t>1245 </a:t>
            </a:r>
            <a:r>
              <a:rPr lang="en-US" altLang="ko-KR" dirty="0" smtClean="0"/>
              <a:t>1</a:t>
            </a:r>
            <a:r>
              <a:rPr lang="en-US" altLang="ko-KR" dirty="0"/>
              <a:t> </a:t>
            </a:r>
            <a:r>
              <a:rPr lang="en-US" altLang="ko-KR" dirty="0" err="1"/>
              <a:t>TGah</a:t>
            </a:r>
            <a:r>
              <a:rPr lang="en-US" altLang="ko-KR" dirty="0"/>
              <a:t> LB230 Comment Resolution for 9.30.3 </a:t>
            </a:r>
            <a:br>
              <a:rPr lang="en-US" altLang="ko-KR" dirty="0"/>
            </a:br>
            <a:r>
              <a:rPr lang="en-US" altLang="ko-KR" dirty="0"/>
              <a:t>1250 0 </a:t>
            </a:r>
            <a:r>
              <a:rPr lang="en-US" altLang="ko-KR" dirty="0" err="1"/>
              <a:t>TGah</a:t>
            </a:r>
            <a:r>
              <a:rPr lang="en-US" altLang="ko-KR" dirty="0"/>
              <a:t> LB203 Comment Resolution for 8.4.2.170v </a:t>
            </a:r>
            <a:br>
              <a:rPr lang="en-US" altLang="ko-KR" dirty="0"/>
            </a:br>
            <a:r>
              <a:rPr lang="en-US" altLang="ko-KR" dirty="0"/>
              <a:t>1251 0 </a:t>
            </a:r>
            <a:r>
              <a:rPr lang="en-US" altLang="ko-KR" dirty="0" err="1"/>
              <a:t>TGah</a:t>
            </a:r>
            <a:r>
              <a:rPr lang="en-US" altLang="ko-KR" dirty="0"/>
              <a:t> LB MAC Resolution </a:t>
            </a:r>
            <a:r>
              <a:rPr lang="en-US" altLang="ko-KR" dirty="0" err="1"/>
              <a:t>cubclause</a:t>
            </a:r>
            <a:r>
              <a:rPr lang="en-US" altLang="ko-KR" dirty="0"/>
              <a:t> </a:t>
            </a:r>
            <a:r>
              <a:rPr lang="en-US" altLang="ko-KR" dirty="0" smtClean="0"/>
              <a:t>9.3.2.7</a:t>
            </a:r>
            <a:br>
              <a:rPr lang="en-US" altLang="ko-KR" dirty="0" smtClean="0"/>
            </a:br>
            <a:r>
              <a:rPr lang="en-US" altLang="ko-KR" dirty="0" smtClean="0"/>
              <a:t>1271 0 </a:t>
            </a:r>
            <a:r>
              <a:rPr lang="fr-FR" altLang="ko-KR" dirty="0"/>
              <a:t>LB203 Comment Resolution CID </a:t>
            </a:r>
            <a:r>
              <a:rPr lang="fr-FR" altLang="ko-KR" dirty="0" smtClean="0"/>
              <a:t>3705 </a:t>
            </a:r>
            <a:r>
              <a:rPr lang="en-US" altLang="ko-KR" dirty="0"/>
              <a:t> </a:t>
            </a:r>
            <a:endParaRPr lang="en-US" altLang="ko-KR" dirty="0" smtClean="0"/>
          </a:p>
          <a:p>
            <a:pPr lvl="1"/>
            <a:r>
              <a:rPr lang="en-US" altLang="ko-KR" dirty="0"/>
              <a:t>Jae </a:t>
            </a:r>
            <a:r>
              <a:rPr lang="en-US" altLang="ko-KR" dirty="0" err="1"/>
              <a:t>Seung</a:t>
            </a:r>
            <a:r>
              <a:rPr lang="en-US" altLang="ko-KR" dirty="0"/>
              <a:t> Lee (ETRI) - Wednesday AM1</a:t>
            </a:r>
            <a:br>
              <a:rPr lang="en-US" altLang="ko-KR" dirty="0"/>
            </a:br>
            <a:r>
              <a:rPr lang="en-US" altLang="ko-KR" dirty="0"/>
              <a:t>1153 0 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smtClean="0"/>
              <a:t/>
            </a:r>
            <a:br>
              <a:rPr lang="en-US" altLang="ko-KR" dirty="0" smtClean="0"/>
            </a:br>
            <a:endParaRPr lang="en-US" altLang="ko-KR" dirty="0"/>
          </a:p>
          <a:p>
            <a:pPr lvl="1"/>
            <a:endParaRPr lang="en-US" altLang="ko-KR" dirty="0"/>
          </a:p>
          <a:p>
            <a:pPr lvl="1"/>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14</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smtClean="0"/>
              <a:t>Jae </a:t>
            </a:r>
            <a:r>
              <a:rPr lang="en-US" altLang="ko-KR" dirty="0" err="1"/>
              <a:t>Seung</a:t>
            </a:r>
            <a:r>
              <a:rPr lang="en-US" altLang="ko-KR" dirty="0"/>
              <a:t> Lee (ETRI) - Wednesday </a:t>
            </a:r>
            <a:r>
              <a:rPr lang="en-US" altLang="ko-KR" dirty="0" smtClean="0"/>
              <a:t>PM1</a:t>
            </a:r>
            <a:r>
              <a:rPr lang="en-US" altLang="ko-KR" dirty="0"/>
              <a:t/>
            </a:r>
            <a:br>
              <a:rPr lang="en-US" altLang="ko-KR" dirty="0"/>
            </a:br>
            <a:r>
              <a:rPr lang="en-US" altLang="ko-KR" dirty="0"/>
              <a:t>1153 </a:t>
            </a:r>
            <a:r>
              <a:rPr lang="en-US" altLang="ko-KR" dirty="0" smtClean="0"/>
              <a:t>1</a:t>
            </a:r>
            <a:r>
              <a:rPr lang="en-US" altLang="ko-KR" dirty="0"/>
              <a:t>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a:t>1154 0 </a:t>
            </a:r>
            <a:r>
              <a:rPr lang="en-US" altLang="ko-KR" dirty="0" err="1"/>
              <a:t>TGah</a:t>
            </a:r>
            <a:r>
              <a:rPr lang="en-US" altLang="ko-KR" dirty="0"/>
              <a:t> LB-203-mac-comment-resolution-on-short-probe-response(Clause 8.4.2.170s-8.8.5.3-10.1.4.1-10.1.4.3)</a:t>
            </a:r>
            <a:br>
              <a:rPr lang="en-US" altLang="ko-KR" dirty="0"/>
            </a:br>
            <a:r>
              <a:rPr lang="en-US" altLang="ko-KR" dirty="0"/>
              <a:t>1155 0 </a:t>
            </a:r>
            <a:r>
              <a:rPr lang="en-US" altLang="ko-KR" dirty="0" err="1"/>
              <a:t>TGah</a:t>
            </a:r>
            <a:r>
              <a:rPr lang="en-US" altLang="ko-KR" dirty="0"/>
              <a:t> LB-203-mac-comment-resolution-for-clauses-9-43-1 and 9-43-1-1</a:t>
            </a:r>
            <a:br>
              <a:rPr lang="en-US" altLang="ko-KR" dirty="0"/>
            </a:br>
            <a:r>
              <a:rPr lang="en-US" altLang="ko-KR" dirty="0"/>
              <a:t>1156 0 </a:t>
            </a:r>
            <a:r>
              <a:rPr lang="en-US" altLang="ko-KR" dirty="0" err="1"/>
              <a:t>TGah</a:t>
            </a:r>
            <a:r>
              <a:rPr lang="en-US" altLang="ko-KR" dirty="0"/>
              <a:t> </a:t>
            </a:r>
            <a:r>
              <a:rPr lang="en-US" altLang="ko-KR" dirty="0" smtClean="0"/>
              <a:t>LB-203-mac-comment-resolution-for-clauses-10.1.2-10.1.3</a:t>
            </a:r>
            <a:endParaRPr lang="en-US" altLang="ko-KR" dirty="0" smtClean="0">
              <a:solidFill>
                <a:srgbClr val="FF0000"/>
              </a:solidFill>
            </a:endParaRPr>
          </a:p>
          <a:p>
            <a:pPr lvl="1"/>
            <a:r>
              <a:rPr lang="en-US" altLang="ko-KR" dirty="0" smtClean="0"/>
              <a:t>Betty Zhao (Huawei) - Wednesday PM1</a:t>
            </a:r>
            <a:br>
              <a:rPr lang="en-US" altLang="ko-KR" dirty="0" smtClean="0"/>
            </a:br>
            <a:r>
              <a:rPr lang="en-US" altLang="ko-KR" dirty="0" smtClean="0"/>
              <a:t>1158 0 </a:t>
            </a:r>
            <a:r>
              <a:rPr lang="en-US" altLang="ko-KR" dirty="0" err="1" smtClean="0"/>
              <a:t>TGah</a:t>
            </a:r>
            <a:r>
              <a:rPr lang="en-US" altLang="ko-KR" dirty="0" smtClean="0"/>
              <a:t> LB203 MAC Resolution 9.50</a:t>
            </a:r>
          </a:p>
          <a:p>
            <a:pPr lvl="1"/>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15</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359179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a:t>Alfred </a:t>
            </a:r>
            <a:r>
              <a:rPr lang="en-US" altLang="ko-KR" dirty="0" err="1"/>
              <a:t>Asterjadhi</a:t>
            </a:r>
            <a:r>
              <a:rPr lang="en-US" altLang="ko-KR" dirty="0"/>
              <a:t> (</a:t>
            </a:r>
            <a:r>
              <a:rPr lang="en-US" altLang="ko-KR" dirty="0" smtClean="0"/>
              <a:t>Qualcomm) - </a:t>
            </a:r>
            <a:r>
              <a:rPr lang="en-US" altLang="ko-KR" dirty="0"/>
              <a:t>Wednesday PM2</a:t>
            </a:r>
            <a:br>
              <a:rPr lang="en-US" altLang="ko-KR" dirty="0"/>
            </a:br>
            <a:r>
              <a:rPr lang="en-US" altLang="ko-KR" dirty="0" smtClean="0"/>
              <a:t>1105 </a:t>
            </a:r>
            <a:r>
              <a:rPr lang="en-US" altLang="ko-KR" dirty="0"/>
              <a:t>1 </a:t>
            </a:r>
            <a:r>
              <a:rPr lang="en-US" altLang="ko-KR" dirty="0" err="1"/>
              <a:t>TGah</a:t>
            </a:r>
            <a:r>
              <a:rPr lang="en-US" altLang="ko-KR" dirty="0"/>
              <a:t> </a:t>
            </a:r>
            <a:r>
              <a:rPr lang="en-US" altLang="ko-KR" dirty="0" smtClean="0"/>
              <a:t>lb-203-comment-resolution-for-8_4_2_170a-and-9_21_5_4</a:t>
            </a:r>
            <a:br>
              <a:rPr lang="en-US" altLang="ko-KR" dirty="0" smtClean="0"/>
            </a:br>
            <a:r>
              <a:rPr lang="en-US" altLang="ko-KR" dirty="0" smtClean="0"/>
              <a:t>1110 </a:t>
            </a:r>
            <a:r>
              <a:rPr lang="en-US" altLang="ko-KR" dirty="0"/>
              <a:t>1 </a:t>
            </a:r>
            <a:r>
              <a:rPr lang="en-US" altLang="ko-KR" dirty="0" err="1"/>
              <a:t>TGah</a:t>
            </a:r>
            <a:r>
              <a:rPr lang="en-US" altLang="ko-KR" dirty="0"/>
              <a:t> LB203 MAC resolution sub-clause </a:t>
            </a:r>
            <a:r>
              <a:rPr lang="en-US" altLang="ko-KR" dirty="0" smtClean="0"/>
              <a:t>8.4.2.6</a:t>
            </a:r>
            <a:br>
              <a:rPr lang="en-US" altLang="ko-KR" dirty="0" smtClean="0"/>
            </a:br>
            <a:r>
              <a:rPr lang="en-US" altLang="ko-KR" dirty="0" smtClean="0"/>
              <a:t>1111 </a:t>
            </a:r>
            <a:r>
              <a:rPr lang="en-US" altLang="ko-KR" dirty="0"/>
              <a:t>1 </a:t>
            </a:r>
            <a:r>
              <a:rPr lang="en-US" altLang="ko-KR" dirty="0" err="1"/>
              <a:t>TGah</a:t>
            </a:r>
            <a:r>
              <a:rPr lang="en-US" altLang="ko-KR" dirty="0"/>
              <a:t> LB203 MAC resolution sub-clause </a:t>
            </a:r>
            <a:r>
              <a:rPr lang="en-US" altLang="ko-KR" dirty="0" smtClean="0"/>
              <a:t>9.7.6.6</a:t>
            </a:r>
            <a:br>
              <a:rPr lang="en-US" altLang="ko-KR" dirty="0" smtClean="0"/>
            </a:br>
            <a:r>
              <a:rPr lang="en-US" altLang="ko-KR" dirty="0" smtClean="0"/>
              <a:t>1084 </a:t>
            </a:r>
            <a:r>
              <a:rPr lang="en-US" altLang="ko-KR" dirty="0"/>
              <a:t>1 </a:t>
            </a:r>
            <a:r>
              <a:rPr lang="en-US" altLang="ko-KR" dirty="0" err="1"/>
              <a:t>TGah</a:t>
            </a:r>
            <a:r>
              <a:rPr lang="en-US" altLang="ko-KR" dirty="0"/>
              <a:t> LB203 Comment Resolution for </a:t>
            </a:r>
            <a:r>
              <a:rPr lang="en-US" altLang="ko-KR" dirty="0" smtClean="0"/>
              <a:t>8.4.2.170l</a:t>
            </a:r>
            <a:br>
              <a:rPr lang="en-US" altLang="ko-KR" dirty="0" smtClean="0"/>
            </a:br>
            <a:r>
              <a:rPr lang="en-US" altLang="ko-KR" dirty="0" smtClean="0"/>
              <a:t>1288 0 </a:t>
            </a:r>
            <a:r>
              <a:rPr lang="en-US" altLang="ko-KR" dirty="0" err="1" smtClean="0"/>
              <a:t>TGah</a:t>
            </a:r>
            <a:r>
              <a:rPr lang="en-US" altLang="ko-KR" dirty="0" smtClean="0"/>
              <a:t> LB203-MAC-Resolution-editor_part_3</a:t>
            </a: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16</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07325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AM1)</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err="1" smtClean="0"/>
              <a:t>Liwen</a:t>
            </a:r>
            <a:r>
              <a:rPr lang="en-US" altLang="ko-KR" dirty="0" smtClean="0"/>
              <a:t> </a:t>
            </a:r>
            <a:r>
              <a:rPr lang="en-US" altLang="ko-KR" dirty="0"/>
              <a:t>Chu (Marvell) </a:t>
            </a:r>
            <a:r>
              <a:rPr lang="en-US" altLang="ko-KR" dirty="0" smtClean="0"/>
              <a:t>– Thursday AM1</a:t>
            </a:r>
            <a:r>
              <a:rPr lang="en-US" altLang="ko-KR" dirty="0"/>
              <a:t/>
            </a:r>
            <a:br>
              <a:rPr lang="en-US" altLang="ko-KR" dirty="0"/>
            </a:br>
            <a:r>
              <a:rPr lang="en-US" altLang="ko-KR" dirty="0"/>
              <a:t>1252 0 </a:t>
            </a:r>
            <a:r>
              <a:rPr lang="en-US" altLang="ko-KR" dirty="0" err="1"/>
              <a:t>TGah</a:t>
            </a:r>
            <a:r>
              <a:rPr lang="en-US" altLang="ko-KR" dirty="0"/>
              <a:t> LB203 Comment Resolution for 8.2.3 8.2.4</a:t>
            </a:r>
            <a:br>
              <a:rPr lang="en-US" altLang="ko-KR" dirty="0"/>
            </a:br>
            <a:r>
              <a:rPr lang="en-US" altLang="ko-KR" dirty="0"/>
              <a:t>1289 0 </a:t>
            </a:r>
            <a:r>
              <a:rPr lang="en-US" altLang="ko-KR" dirty="0" err="1"/>
              <a:t>TGah</a:t>
            </a:r>
            <a:r>
              <a:rPr lang="en-US" altLang="ko-KR" dirty="0"/>
              <a:t> LB203 Comment Resolution for 8.3.2 8.3.3</a:t>
            </a:r>
            <a:br>
              <a:rPr lang="en-US" altLang="ko-KR" dirty="0"/>
            </a:br>
            <a:r>
              <a:rPr lang="en-US" altLang="ko-KR" dirty="0"/>
              <a:t>959   0 </a:t>
            </a:r>
            <a:r>
              <a:rPr lang="en-US" altLang="ko-KR" dirty="0" err="1"/>
              <a:t>TGah</a:t>
            </a:r>
            <a:r>
              <a:rPr lang="en-US" altLang="ko-KR" dirty="0"/>
              <a:t> LB 203 Comment Resolutions for </a:t>
            </a:r>
            <a:r>
              <a:rPr lang="en-US" altLang="ko-KR" dirty="0" smtClean="0"/>
              <a:t>Subclause10.47-A</a:t>
            </a:r>
          </a:p>
          <a:p>
            <a:pPr lvl="1"/>
            <a:r>
              <a:rPr lang="en-US" altLang="ko-KR" dirty="0" err="1" smtClean="0"/>
              <a:t>Chittabrata</a:t>
            </a:r>
            <a:r>
              <a:rPr lang="en-US" altLang="ko-KR" dirty="0" smtClean="0"/>
              <a:t> Ghosh (Nokia) – Thursday AM1</a:t>
            </a:r>
            <a:br>
              <a:rPr lang="en-US" altLang="ko-KR" dirty="0" smtClean="0"/>
            </a:br>
            <a:r>
              <a:rPr lang="en-US" altLang="ko-KR" dirty="0" smtClean="0"/>
              <a:t>1290 0 </a:t>
            </a:r>
            <a:r>
              <a:rPr lang="en-US" altLang="ko-KR" dirty="0" err="1" smtClean="0"/>
              <a:t>TGah</a:t>
            </a:r>
            <a:r>
              <a:rPr lang="en-US" altLang="ko-KR" dirty="0" smtClean="0"/>
              <a:t> LB 200 Comment Resolution for Clause 9.22.5</a:t>
            </a:r>
          </a:p>
          <a:p>
            <a:pPr lvl="1"/>
            <a:r>
              <a:rPr lang="en-US" altLang="ko-KR" dirty="0" smtClean="0"/>
              <a:t>Jae </a:t>
            </a:r>
            <a:r>
              <a:rPr lang="en-US" altLang="ko-KR" dirty="0" err="1" smtClean="0"/>
              <a:t>Seung</a:t>
            </a:r>
            <a:r>
              <a:rPr lang="en-US" altLang="ko-KR" dirty="0" smtClean="0"/>
              <a:t> Lee (ETRI) – Thursday AM1 </a:t>
            </a:r>
            <a:br>
              <a:rPr lang="en-US" altLang="ko-KR" dirty="0" smtClean="0"/>
            </a:br>
            <a:r>
              <a:rPr lang="en-US" altLang="ko-KR" dirty="0" smtClean="0"/>
              <a:t>1157 0 </a:t>
            </a:r>
            <a:r>
              <a:rPr lang="en-US" altLang="ko-KR" dirty="0" err="1" smtClean="0"/>
              <a:t>TGah</a:t>
            </a:r>
            <a:r>
              <a:rPr lang="en-US" altLang="ko-KR" dirty="0" smtClean="0"/>
              <a:t> LB-203-mac-comment-resolution-for-clauses-8.4.2.170a-8.4.2.170c-8.4.2.170d-10.45</a:t>
            </a:r>
            <a:br>
              <a:rPr lang="en-US" altLang="ko-KR" dirty="0" smtClean="0"/>
            </a:br>
            <a:r>
              <a:rPr lang="en-US" altLang="ko-KR" dirty="0" smtClean="0"/>
              <a:t>1154 0 </a:t>
            </a:r>
            <a:r>
              <a:rPr lang="en-US" altLang="ko-KR" dirty="0" err="1" smtClean="0"/>
              <a:t>TGah</a:t>
            </a:r>
            <a:r>
              <a:rPr lang="en-US" altLang="ko-KR" dirty="0" smtClean="0"/>
              <a:t> LB-203-mac-comment-resolution-on-short-probe-response(Clause 8.4.2.170s-8.8.5.3-10.1.4.1-10.1.4.3)</a:t>
            </a:r>
          </a:p>
          <a:p>
            <a:pPr lvl="1"/>
            <a:endParaRPr lang="en-US" altLang="ko-KR" dirty="0" smtClean="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17</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Yongho </a:t>
            </a:r>
            <a:r>
              <a:rPr lang="en-US" altLang="ko-KR" dirty="0" err="1"/>
              <a:t>Seok</a:t>
            </a:r>
            <a:r>
              <a:rPr lang="en-US" altLang="ko-KR" dirty="0"/>
              <a:t> (NEWRACOM) – Thursday </a:t>
            </a:r>
            <a:r>
              <a:rPr lang="en-US" altLang="ko-KR" dirty="0" smtClean="0"/>
              <a:t>AM2</a:t>
            </a:r>
            <a:r>
              <a:rPr lang="en-US" altLang="ko-KR" dirty="0"/>
              <a:t/>
            </a:r>
            <a:br>
              <a:rPr lang="en-US" altLang="ko-KR" dirty="0"/>
            </a:br>
            <a:r>
              <a:rPr lang="en-US" altLang="ko-KR" dirty="0"/>
              <a:t>1021 1 </a:t>
            </a:r>
            <a:r>
              <a:rPr lang="en-US" altLang="ko-KR" dirty="0" err="1" smtClean="0"/>
              <a:t>TGah</a:t>
            </a:r>
            <a:r>
              <a:rPr lang="en-US" altLang="ko-KR" dirty="0" smtClean="0"/>
              <a:t> lb203-clause-4-comment-resolution</a:t>
            </a:r>
            <a:br>
              <a:rPr lang="en-US" altLang="ko-KR" dirty="0" smtClean="0"/>
            </a:br>
            <a:r>
              <a:rPr lang="en-US" altLang="ko-KR" dirty="0" smtClean="0"/>
              <a:t>1094 2 </a:t>
            </a:r>
            <a:r>
              <a:rPr lang="en-US" altLang="ko-KR" dirty="0" err="1" smtClean="0"/>
              <a:t>TGah</a:t>
            </a:r>
            <a:r>
              <a:rPr lang="en-US" altLang="ko-KR" dirty="0" smtClean="0"/>
              <a:t> lb203-bidirectional-txop-comment-resolution</a:t>
            </a:r>
          </a:p>
          <a:p>
            <a:pPr lvl="1"/>
            <a:r>
              <a:rPr lang="en-US" altLang="ko-KR" dirty="0" smtClean="0"/>
              <a:t>Mitsuru </a:t>
            </a:r>
            <a:r>
              <a:rPr lang="en-US" altLang="ko-KR" dirty="0" err="1"/>
              <a:t>Iwaoka</a:t>
            </a:r>
            <a:r>
              <a:rPr lang="en-US" altLang="ko-KR" dirty="0"/>
              <a:t> (Yokogawa Elec. Co</a:t>
            </a:r>
            <a:r>
              <a:rPr lang="en-US" altLang="ko-KR" dirty="0" smtClean="0"/>
              <a:t>.)</a:t>
            </a:r>
            <a:r>
              <a:rPr lang="en-US" altLang="ko-KR" dirty="0"/>
              <a:t> – Thursday AM2</a:t>
            </a:r>
            <a:r>
              <a:rPr lang="en-US" altLang="ko-KR" dirty="0" smtClean="0"/>
              <a:t/>
            </a:r>
            <a:br>
              <a:rPr lang="en-US" altLang="ko-KR" dirty="0" smtClean="0"/>
            </a:br>
            <a:r>
              <a:rPr lang="en-US" altLang="ko-KR" dirty="0" smtClean="0"/>
              <a:t>1127 2 </a:t>
            </a:r>
            <a:r>
              <a:rPr lang="en-US" altLang="ko-KR" dirty="0" err="1" smtClean="0"/>
              <a:t>TGah</a:t>
            </a:r>
            <a:r>
              <a:rPr lang="en-US" altLang="ko-KR" dirty="0" smtClean="0"/>
              <a:t> LB203 </a:t>
            </a:r>
            <a:r>
              <a:rPr lang="en-US" altLang="ko-KR" dirty="0"/>
              <a:t>DLS/TDLS comment resolution for 8.6.13.3, 10.7 and 10.23</a:t>
            </a:r>
            <a:endParaRPr lang="en-US" altLang="ko-KR" dirty="0" smtClean="0"/>
          </a:p>
          <a:p>
            <a:pPr lvl="1"/>
            <a:r>
              <a:rPr lang="en-US" altLang="ko-KR" dirty="0"/>
              <a:t>Jae </a:t>
            </a:r>
            <a:r>
              <a:rPr lang="en-US" altLang="ko-KR" dirty="0" err="1"/>
              <a:t>Seung</a:t>
            </a:r>
            <a:r>
              <a:rPr lang="en-US" altLang="ko-KR" dirty="0"/>
              <a:t> Lee (ETRI) – Thursday </a:t>
            </a:r>
            <a:r>
              <a:rPr lang="en-US" altLang="ko-KR" dirty="0" smtClean="0"/>
              <a:t>AM1 </a:t>
            </a:r>
            <a:r>
              <a:rPr lang="en-US" altLang="ko-KR" dirty="0"/>
              <a:t/>
            </a:r>
            <a:br>
              <a:rPr lang="en-US" altLang="ko-KR" dirty="0"/>
            </a:br>
            <a:r>
              <a:rPr lang="en-US" altLang="ko-KR" dirty="0"/>
              <a:t>1157 </a:t>
            </a:r>
            <a:r>
              <a:rPr lang="en-US" altLang="ko-KR" dirty="0" smtClean="0"/>
              <a:t>2</a:t>
            </a:r>
            <a:r>
              <a:rPr lang="en-US" altLang="ko-KR" dirty="0"/>
              <a:t> </a:t>
            </a:r>
            <a:r>
              <a:rPr lang="en-US" altLang="ko-KR" dirty="0" err="1"/>
              <a:t>TGah</a:t>
            </a:r>
            <a:r>
              <a:rPr lang="en-US" altLang="ko-KR" dirty="0"/>
              <a:t> </a:t>
            </a:r>
            <a:r>
              <a:rPr lang="en-US" altLang="ko-KR" dirty="0" smtClean="0"/>
              <a:t>LB-203-mac-comment-resolution-for-clauses-8.4.2.170a-8.4.2.170c-8.4.2.170d-10.45</a:t>
            </a:r>
          </a:p>
          <a:p>
            <a:pPr lvl="1"/>
            <a:r>
              <a:rPr lang="en-US" altLang="ko-KR" dirty="0" err="1"/>
              <a:t>Chittabrata</a:t>
            </a:r>
            <a:r>
              <a:rPr lang="en-US" altLang="ko-KR" dirty="0"/>
              <a:t> Ghosh (Nokia) – Thursday AM1</a:t>
            </a:r>
            <a:br>
              <a:rPr lang="en-US" altLang="ko-KR" dirty="0"/>
            </a:br>
            <a:r>
              <a:rPr lang="en-US" altLang="ko-KR" dirty="0"/>
              <a:t>1290 </a:t>
            </a:r>
            <a:r>
              <a:rPr lang="en-US" altLang="ko-KR" dirty="0" smtClean="0"/>
              <a:t>3 </a:t>
            </a:r>
            <a:r>
              <a:rPr lang="en-US" altLang="ko-KR" dirty="0" err="1" smtClean="0"/>
              <a:t>TGah</a:t>
            </a:r>
            <a:r>
              <a:rPr lang="en-US" altLang="ko-KR" dirty="0" smtClean="0"/>
              <a:t> </a:t>
            </a:r>
            <a:r>
              <a:rPr lang="en-US" altLang="ko-KR" dirty="0"/>
              <a:t>LB 200 Comment Resolution for Clause 9.22.5</a:t>
            </a:r>
          </a:p>
          <a:p>
            <a:pPr lvl="1"/>
            <a:endParaRPr lang="en-US" altLang="ko-KR" dirty="0" smtClean="0"/>
          </a:p>
          <a:p>
            <a:pPr marL="457200" lvl="1" indent="0">
              <a:buNone/>
            </a:pP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85580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a:t>
            </a:r>
            <a:r>
              <a:rPr lang="en-US" altLang="ko-KR" dirty="0" smtClean="0"/>
              <a:t>PM2</a:t>
            </a:r>
          </a:p>
          <a:p>
            <a:pPr lvl="1"/>
            <a:r>
              <a:rPr lang="en-US" altLang="ko-KR" dirty="0" smtClean="0">
                <a:hlinkClick r:id="rId2"/>
              </a:rPr>
              <a:t>https</a:t>
            </a:r>
            <a:r>
              <a:rPr lang="en-US" altLang="ko-KR" dirty="0">
                <a:hlinkClick r:id="rId2"/>
              </a:rPr>
              <a:t>://</a:t>
            </a:r>
            <a:r>
              <a:rPr lang="en-US" altLang="ko-KR" dirty="0" smtClean="0">
                <a:hlinkClick r:id="rId2"/>
              </a:rPr>
              <a:t>mentor.ieee.org/802.11/dcn/14/11-14-1302-00-00ah-lb203-september-2014-f2f-motion.xlsx</a:t>
            </a:r>
            <a:endParaRPr lang="en-US" altLang="ko-KR" dirty="0" smtClean="0"/>
          </a:p>
          <a:p>
            <a:pPr lvl="1"/>
            <a:r>
              <a:rPr lang="en-US" altLang="ko-KR" dirty="0">
                <a:hlinkClick r:id="rId3"/>
              </a:rPr>
              <a:t>https://</a:t>
            </a:r>
            <a:r>
              <a:rPr lang="en-US" altLang="ko-KR" dirty="0" smtClean="0">
                <a:hlinkClick r:id="rId3"/>
              </a:rPr>
              <a:t>mentor.ieee.org/802.11/dcn/14/11-14-0796-09-00ah-tgah-lb203-comments-on-d2-0.xlsx</a:t>
            </a:r>
            <a:endParaRPr lang="en-US" altLang="ko-KR" dirty="0" smtClean="0"/>
          </a:p>
          <a:p>
            <a:pPr lvl="1"/>
            <a:endParaRPr lang="en-US" altLang="ko-KR" dirty="0"/>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minutes (11-14/1013r0)</a:t>
            </a:r>
          </a:p>
          <a:p>
            <a:pPr marL="1009650" lvl="1" indent="-609600"/>
            <a:r>
              <a:rPr lang="en-US" sz="1600" dirty="0" smtClean="0"/>
              <a:t>July 29</a:t>
            </a:r>
            <a:r>
              <a:rPr lang="en-US" sz="1600" baseline="30000" dirty="0" smtClean="0"/>
              <a:t>th</a:t>
            </a:r>
            <a:r>
              <a:rPr lang="en-US" sz="1600" dirty="0" smtClean="0"/>
              <a:t> Conference call minutes (11-14/1011r0),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11-14/1034r1),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11-14/1051r0),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11-14/1056r0), </a:t>
            </a:r>
            <a:r>
              <a:rPr lang="en-US" altLang="ko-KR" sz="1600" dirty="0"/>
              <a:t>August </a:t>
            </a:r>
            <a:r>
              <a:rPr lang="en-US" altLang="ko-KR" sz="1600" dirty="0" smtClean="0"/>
              <a:t>26</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11-14/1075r0</a:t>
            </a:r>
            <a:r>
              <a:rPr lang="en-US" altLang="ko-KR" sz="1600" dirty="0"/>
              <a:t>), September </a:t>
            </a:r>
            <a:r>
              <a:rPr lang="en-US" altLang="ko-KR" sz="1600" dirty="0" smtClean="0"/>
              <a:t>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11-14/1144r0), September 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11-14/1189r0)</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(11-14/796r8)</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20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October </a:t>
            </a:r>
            <a:r>
              <a:rPr lang="en-US" altLang="ko-KR" dirty="0" smtClean="0"/>
              <a:t>14 </a:t>
            </a:r>
            <a:r>
              <a:rPr lang="en-US" altLang="ko-KR" dirty="0"/>
              <a:t>(Tuesday), 8PM ET for 2 </a:t>
            </a:r>
            <a:r>
              <a:rPr lang="en-US" altLang="ko-KR" dirty="0" smtClean="0"/>
              <a:t>hour</a:t>
            </a:r>
          </a:p>
          <a:p>
            <a:pPr marL="609600" indent="-609600"/>
            <a:r>
              <a:rPr lang="en-US" altLang="ko-KR" dirty="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21</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(11-14/1013r0) </a:t>
            </a:r>
            <a:r>
              <a:rPr lang="en-GB" altLang="ko-KR" dirty="0"/>
              <a:t>and conf call minutes </a:t>
            </a:r>
            <a:r>
              <a:rPr lang="en-GB" altLang="ko-KR" dirty="0" smtClean="0"/>
              <a:t>(</a:t>
            </a:r>
            <a:r>
              <a:rPr lang="en-US" altLang="ko-KR" dirty="0" smtClean="0"/>
              <a:t>11-14/1011r0, 11-14/1034r1, 11-14/1051r0, 11-14/1056r0, 11-14/1075r0, 11-14/1144r0, </a:t>
            </a:r>
            <a:r>
              <a:rPr lang="en-US" altLang="ko-KR" dirty="0"/>
              <a:t>11-14/1189r0</a:t>
            </a:r>
            <a:r>
              <a:rPr lang="en-GB" altLang="ko-KR" dirty="0" smtClean="0"/>
              <a:t>)</a:t>
            </a:r>
            <a:endParaRPr lang="ko-KR" altLang="ko-KR" dirty="0"/>
          </a:p>
          <a:p>
            <a:pPr lvl="1"/>
            <a:r>
              <a:rPr lang="en-US" altLang="ko-KR" dirty="0" smtClean="0"/>
              <a:t>Move</a:t>
            </a:r>
            <a:r>
              <a:rPr lang="en-US" altLang="ko-KR" dirty="0"/>
              <a:t>: </a:t>
            </a:r>
            <a:r>
              <a:rPr lang="en-US" altLang="ko-KR" dirty="0" err="1"/>
              <a:t>Shahrnaz</a:t>
            </a:r>
            <a:r>
              <a:rPr lang="en-US" altLang="ko-KR" dirty="0"/>
              <a:t> </a:t>
            </a:r>
            <a:r>
              <a:rPr lang="en-US" altLang="ko-KR" dirty="0" err="1"/>
              <a:t>Azizi</a:t>
            </a:r>
            <a:r>
              <a:rPr lang="en-US" altLang="ko-KR" dirty="0"/>
              <a:t> 	Second</a:t>
            </a:r>
            <a:r>
              <a:rPr lang="en-US" altLang="ko-KR" dirty="0" smtClean="0"/>
              <a:t>: </a:t>
            </a:r>
            <a:r>
              <a:rPr lang="en-US" altLang="ko-KR" dirty="0" err="1" smtClean="0"/>
              <a:t>Liwen</a:t>
            </a:r>
            <a:r>
              <a:rPr lang="en-US" altLang="ko-KR" dirty="0" smtClean="0"/>
              <a:t> Chu</a:t>
            </a:r>
            <a:endParaRPr lang="ko-KR" altLang="ko-KR" dirty="0"/>
          </a:p>
          <a:p>
            <a:pPr lvl="1"/>
            <a:r>
              <a:rPr lang="en-US" altLang="ko-KR" dirty="0"/>
              <a:t>Discussions</a:t>
            </a:r>
            <a:r>
              <a:rPr lang="en-US" altLang="ko-KR" dirty="0" smtClean="0"/>
              <a:t>: </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11-14/1280r0 </a:t>
            </a:r>
            <a:r>
              <a:rPr lang="en-US" altLang="ko-KR" dirty="0"/>
              <a:t>with the following </a:t>
            </a:r>
            <a:r>
              <a:rPr lang="en-US" altLang="ko-KR" dirty="0" smtClean="0"/>
              <a:t>tab:</a:t>
            </a:r>
          </a:p>
          <a:p>
            <a:pPr lvl="1"/>
            <a:r>
              <a:rPr lang="en-US" altLang="ko-KR" dirty="0" smtClean="0"/>
              <a:t>MAC Motion 1</a:t>
            </a:r>
            <a:endParaRPr lang="en-US" altLang="ko-KR" dirty="0"/>
          </a:p>
          <a:p>
            <a:endParaRPr lang="en-US" altLang="ko-KR" b="1" dirty="0" smtClean="0"/>
          </a:p>
          <a:p>
            <a:pPr lvl="1"/>
            <a:r>
              <a:rPr lang="en-US" altLang="ko-KR" dirty="0"/>
              <a:t>Move: </a:t>
            </a:r>
            <a:r>
              <a:rPr lang="en-US" altLang="ko-KR" dirty="0"/>
              <a:t>Alfred </a:t>
            </a:r>
            <a:r>
              <a:rPr lang="en-US" altLang="ko-KR" dirty="0" err="1" smtClean="0"/>
              <a:t>Asterjadhi</a:t>
            </a:r>
            <a:r>
              <a:rPr lang="en-US" altLang="ko-KR" dirty="0" smtClean="0"/>
              <a:t>	Second: </a:t>
            </a:r>
            <a:r>
              <a:rPr lang="en-US" altLang="ko-KR" dirty="0"/>
              <a:t>Eugene </a:t>
            </a:r>
            <a:r>
              <a:rPr lang="en-US" altLang="ko-KR" dirty="0" err="1"/>
              <a:t>Baik</a:t>
            </a:r>
            <a:r>
              <a:rPr lang="en-US" altLang="ko-KR" dirty="0"/>
              <a:t> </a:t>
            </a:r>
            <a:endParaRPr lang="en-US" altLang="ko-KR" dirty="0" smtClean="0"/>
          </a:p>
          <a:p>
            <a:pPr lvl="1"/>
            <a:r>
              <a:rPr lang="en-US" altLang="ko-KR" dirty="0" smtClean="0"/>
              <a:t>Discussions</a:t>
            </a:r>
            <a:r>
              <a:rPr lang="en-US" altLang="ko-KR" dirty="0" smtClean="0"/>
              <a:t>: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	</a:t>
            </a:r>
          </a:p>
          <a:p>
            <a:pPr lvl="3"/>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11-14/1302r0 with the following tab:</a:t>
            </a:r>
            <a:endParaRPr lang="ko-KR" altLang="ko-KR" dirty="0" smtClean="0"/>
          </a:p>
          <a:p>
            <a:pPr lvl="1"/>
            <a:r>
              <a:rPr lang="en-US" altLang="ko-KR" dirty="0" smtClean="0"/>
              <a:t>September F2F Motion</a:t>
            </a:r>
            <a:endParaRPr lang="en-US" altLang="ko-KR" dirty="0"/>
          </a:p>
          <a:p>
            <a:pPr lvl="1"/>
            <a:r>
              <a:rPr lang="en-US" altLang="ko-KR" dirty="0" smtClean="0"/>
              <a:t>e</a:t>
            </a:r>
            <a:r>
              <a:rPr lang="en-US" altLang="ko-KR" dirty="0" smtClean="0"/>
              <a:t>xcept for the Comment Resolution of </a:t>
            </a:r>
            <a:r>
              <a:rPr lang="en-US" altLang="ko-KR" dirty="0" smtClean="0"/>
              <a:t>CID 3394</a:t>
            </a:r>
            <a:r>
              <a:rPr lang="en-US" altLang="ko-KR" dirty="0"/>
              <a:t>, 3941, </a:t>
            </a:r>
            <a:r>
              <a:rPr lang="en-US" altLang="ko-KR" dirty="0" smtClean="0"/>
              <a:t>4015, 3498 </a:t>
            </a:r>
            <a:endParaRPr lang="en-US" altLang="ko-KR" b="1" dirty="0" smtClean="0"/>
          </a:p>
          <a:p>
            <a:pPr marL="457200" lvl="1" indent="0">
              <a:buNone/>
            </a:pPr>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Move to adopt </a:t>
            </a:r>
            <a:r>
              <a:rPr lang="en-US" altLang="ko-KR" dirty="0"/>
              <a:t>the comment resolution of CID 3394, 3941, 4015 as </a:t>
            </a:r>
            <a:r>
              <a:rPr lang="en-US" altLang="ko-KR" dirty="0"/>
              <a:t>shown in </a:t>
            </a:r>
            <a:r>
              <a:rPr lang="en-US" altLang="ko-KR" dirty="0" smtClean="0"/>
              <a:t>11-14/1135r3</a:t>
            </a:r>
            <a:endParaRPr lang="en-US" altLang="ko-KR" dirty="0"/>
          </a:p>
          <a:p>
            <a:pPr lvl="1"/>
            <a:endParaRPr lang="en-US" altLang="ko-KR" b="1" dirty="0" smtClean="0"/>
          </a:p>
          <a:p>
            <a:pPr lvl="1"/>
            <a:r>
              <a:rPr lang="en-US" altLang="ko-KR" dirty="0"/>
              <a:t>Move: </a:t>
            </a:r>
            <a:r>
              <a:rPr lang="en-US" altLang="ko-KR" dirty="0" smtClean="0"/>
              <a:t>	Second</a:t>
            </a:r>
            <a:r>
              <a:rPr lang="en-US" altLang="ko-KR" dirty="0" smtClean="0"/>
              <a:t>:</a:t>
            </a:r>
            <a:endParaRPr lang="en-US" altLang="ko-KR" dirty="0" smtClean="0"/>
          </a:p>
          <a:p>
            <a:pPr lvl="1"/>
            <a:r>
              <a:rPr lang="en-US" altLang="ko-KR" dirty="0" smtClean="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smtClean="0"/>
              <a:t>September 2014</a:t>
            </a:r>
            <a:endParaRPr lang="en-US" altLang="ko-KR" dirty="0" smtClean="0"/>
          </a:p>
        </p:txBody>
      </p:sp>
    </p:spTree>
    <p:extLst>
      <p:ext uri="{BB962C8B-B14F-4D97-AF65-F5344CB8AC3E}">
        <p14:creationId xmlns:p14="http://schemas.microsoft.com/office/powerpoint/2010/main" val="26948188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5</a:t>
            </a:r>
            <a:endParaRPr lang="ko-KR" altLang="en-US" dirty="0"/>
          </a:p>
        </p:txBody>
      </p:sp>
      <p:sp>
        <p:nvSpPr>
          <p:cNvPr id="3" name="내용 개체 틀 2"/>
          <p:cNvSpPr>
            <a:spLocks noGrp="1"/>
          </p:cNvSpPr>
          <p:nvPr>
            <p:ph idx="1"/>
          </p:nvPr>
        </p:nvSpPr>
        <p:spPr/>
        <p:txBody>
          <a:bodyPr/>
          <a:lstStyle/>
          <a:p>
            <a:r>
              <a:rPr lang="en-US" altLang="ko-KR" dirty="0"/>
              <a:t>Move to adopt the </a:t>
            </a:r>
            <a:r>
              <a:rPr lang="en-US" altLang="ko-KR" dirty="0" smtClean="0"/>
              <a:t>comment resolution of CID 3498 as </a:t>
            </a:r>
            <a:r>
              <a:rPr lang="en-US" altLang="ko-KR" dirty="0"/>
              <a:t>shown in </a:t>
            </a:r>
            <a:r>
              <a:rPr lang="en-US" altLang="ko-KR" dirty="0" smtClean="0"/>
              <a:t>11-14/1153r1</a:t>
            </a:r>
            <a:endParaRPr lang="en-US" altLang="ko-KR" dirty="0"/>
          </a:p>
          <a:p>
            <a:pPr lvl="1"/>
            <a:endParaRPr lang="en-US" altLang="ko-KR" b="1" dirty="0" smtClean="0"/>
          </a:p>
          <a:p>
            <a:pPr lvl="1"/>
            <a:r>
              <a:rPr lang="en-US" altLang="ko-KR" dirty="0"/>
              <a:t>Move: </a:t>
            </a:r>
            <a:r>
              <a:rPr lang="en-US" altLang="ko-KR" dirty="0" smtClean="0"/>
              <a:t>	Second</a:t>
            </a:r>
            <a:r>
              <a:rPr lang="en-US" altLang="ko-KR" dirty="0" smtClean="0"/>
              <a:t>:</a:t>
            </a:r>
            <a:endParaRPr lang="en-US" altLang="ko-KR" dirty="0" smtClean="0"/>
          </a:p>
          <a:p>
            <a:pPr lvl="1"/>
            <a:r>
              <a:rPr lang="en-US" altLang="ko-KR" dirty="0" smtClean="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smtClean="0"/>
              <a:t>September 2014</a:t>
            </a:r>
            <a:endParaRPr lang="en-US" altLang="ko-KR" dirty="0" smtClean="0"/>
          </a:p>
        </p:txBody>
      </p:sp>
    </p:spTree>
    <p:extLst>
      <p:ext uri="{BB962C8B-B14F-4D97-AF65-F5344CB8AC3E}">
        <p14:creationId xmlns:p14="http://schemas.microsoft.com/office/powerpoint/2010/main" val="6817938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34</a:t>
            </a:fld>
            <a:endParaRPr lang="en-US" altLang="ko-KR"/>
          </a:p>
        </p:txBody>
      </p:sp>
      <p:sp>
        <p:nvSpPr>
          <p:cNvPr id="23557" name="Rectangle 2"/>
          <p:cNvSpPr>
            <a:spLocks noGrp="1" noChangeArrowheads="1"/>
          </p:cNvSpPr>
          <p:nvPr>
            <p:ph type="title"/>
          </p:nvPr>
        </p:nvSpPr>
        <p:spPr/>
        <p:txBody>
          <a:bodyPr/>
          <a:lstStyle/>
          <a:p>
            <a:r>
              <a:rPr lang="en-US" altLang="en-US" dirty="0" smtClean="0"/>
              <a:t>Motion </a:t>
            </a:r>
            <a:r>
              <a:rPr lang="en-US" altLang="en-US" dirty="0" smtClean="0"/>
              <a:t>7</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LB203 on P802.11ah D2.0 </a:t>
            </a:r>
          </a:p>
          <a:p>
            <a:r>
              <a:rPr lang="en-US" altLang="en-US" dirty="0" smtClean="0"/>
              <a:t>Instruct the </a:t>
            </a:r>
            <a:r>
              <a:rPr lang="en-US" altLang="en-US" dirty="0" err="1" smtClean="0"/>
              <a:t>TGah</a:t>
            </a:r>
            <a:r>
              <a:rPr lang="en-US" altLang="en-US" dirty="0" smtClean="0"/>
              <a:t> editor to prepare P802.11ah D3.0 </a:t>
            </a:r>
            <a:r>
              <a:rPr lang="en-US" altLang="en-US" dirty="0"/>
              <a:t>from P802.11ah </a:t>
            </a:r>
            <a:r>
              <a:rPr lang="en-US" altLang="en-US" dirty="0" smtClean="0"/>
              <a:t>D2.1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D3.0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3767, 3810, 4144, 3637, 3575, 3579, 3678, 3911, 4134, 4175, 3748, </a:t>
            </a:r>
            <a:r>
              <a:rPr lang="en-GB" altLang="ko-KR" dirty="0" smtClean="0"/>
              <a:t>4002 as shown in 11-14/1090r0?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3764, 3765, 3766, </a:t>
            </a:r>
            <a:r>
              <a:rPr lang="en-GB" altLang="ko-KR" dirty="0" smtClean="0"/>
              <a:t>3906</a:t>
            </a:r>
            <a:r>
              <a:rPr lang="en-US" altLang="ko-KR" dirty="0"/>
              <a:t> </a:t>
            </a:r>
            <a:r>
              <a:rPr lang="en-GB" altLang="ko-KR" dirty="0" smtClean="0"/>
              <a:t>as shown in 11-14/1116r1?</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934522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3042, 3876, 4115, 3032, 3373, 3629, 3952, 3953, 3875, 4101, </a:t>
            </a:r>
            <a:r>
              <a:rPr lang="en-GB" altLang="ko-KR" dirty="0" smtClean="0"/>
              <a:t>3877</a:t>
            </a:r>
            <a:r>
              <a:rPr lang="en-US" altLang="ko-KR" dirty="0" smtClean="0"/>
              <a:t> </a:t>
            </a:r>
            <a:r>
              <a:rPr lang="en-GB" altLang="ko-KR" dirty="0" smtClean="0"/>
              <a:t>as shown in 11-14/1117r1?</a:t>
            </a:r>
          </a:p>
          <a:p>
            <a:pPr lvl="1"/>
            <a:r>
              <a:rPr lang="en-GB" altLang="ko-KR" dirty="0" smtClean="0"/>
              <a:t>Postponed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873400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3202, 3416, 3420, 3421, 3422, 3857, 3163, 3203, 3419, 3856, 4193, </a:t>
            </a:r>
            <a:r>
              <a:rPr lang="en-GB" altLang="ko-KR" dirty="0" smtClean="0"/>
              <a:t>4194 as shown in 11-14/1118r0?</a:t>
            </a:r>
          </a:p>
          <a:p>
            <a:pPr lvl="1"/>
            <a:r>
              <a:rPr lang="en-GB" altLang="ko-KR" dirty="0"/>
              <a:t>Postponed and p</a:t>
            </a:r>
            <a:r>
              <a:rPr lang="en-GB" altLang="ko-KR" dirty="0" smtClean="0"/>
              <a:t>re-motioned in Tuesday EVE </a:t>
            </a:r>
            <a:r>
              <a:rPr lang="en-GB" altLang="ko-KR" dirty="0"/>
              <a:t>(MAC Ad-Hoc)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573485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3010, 3743, 3964, 4163, </a:t>
            </a:r>
            <a:r>
              <a:rPr lang="en-GB" altLang="ko-KR" dirty="0" smtClean="0"/>
              <a:t>3264 as shown in 11-14/1119r0?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700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mentor.ieee.org/802.11/dcn/14/11-14-0796-08-00ah-tgah-lb203-comments-on-d2-0.xlsx</a:t>
            </a:r>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3306, 3755 as shown in 11-14/1096r0?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56622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3187, </a:t>
            </a:r>
            <a:r>
              <a:rPr lang="en-GB" altLang="ko-KR" dirty="0" smtClean="0"/>
              <a:t>3602 as shown in 11-14/1072r4?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554142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3283, 3260, 3693, 3706, 3707, 3708, 3231, 3417, 3761, 3762, </a:t>
            </a:r>
            <a:r>
              <a:rPr lang="en-GB" altLang="ko-KR" dirty="0" smtClean="0"/>
              <a:t>3763</a:t>
            </a:r>
            <a:r>
              <a:rPr lang="en-US" altLang="ko-KR" dirty="0"/>
              <a:t> </a:t>
            </a:r>
            <a:r>
              <a:rPr lang="en-GB" altLang="ko-KR" dirty="0" smtClean="0"/>
              <a:t>as shown in 11-14/1124r1?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7015537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4148, 3823, 3040, 3822, 3821, 3820, 3662, 3522, 3824, 3664, 3663, 3107, 3105, 3104 </a:t>
            </a:r>
            <a:r>
              <a:rPr lang="en-GB" altLang="ko-KR" dirty="0" smtClean="0"/>
              <a:t>as shown in 11-14/1094r1?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627754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3284, 3741, 3740, 3314, 3752, 3804 </a:t>
            </a:r>
            <a:r>
              <a:rPr lang="en-GB" altLang="ko-KR" dirty="0" smtClean="0"/>
              <a:t>as shown in 11-14/1095r1?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6009943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3172, 3272, 3732,  3844, 3845, </a:t>
            </a:r>
            <a:r>
              <a:rPr lang="en-GB" altLang="ko-KR" dirty="0" smtClean="0"/>
              <a:t>3954</a:t>
            </a:r>
            <a:r>
              <a:rPr lang="en-US" altLang="ko-KR" dirty="0"/>
              <a:t> </a:t>
            </a:r>
            <a:r>
              <a:rPr lang="en-GB" altLang="ko-KR" dirty="0" smtClean="0"/>
              <a:t>as shown in 11-14/1197r1?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584867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3067, 3111, 3112, 3144</a:t>
            </a:r>
            <a:r>
              <a:rPr lang="en-GB" altLang="ko-KR" dirty="0" smtClean="0"/>
              <a:t>, 3145, 3684</a:t>
            </a:r>
            <a:r>
              <a:rPr lang="en-GB" altLang="ko-KR" dirty="0"/>
              <a:t>, </a:t>
            </a:r>
            <a:r>
              <a:rPr lang="en-GB" altLang="ko-KR" dirty="0" smtClean="0"/>
              <a:t>3685, 3808, 4154, 4165</a:t>
            </a:r>
            <a:r>
              <a:rPr lang="en-US" altLang="ko-KR" dirty="0" smtClean="0"/>
              <a:t> </a:t>
            </a:r>
            <a:r>
              <a:rPr lang="en-GB" altLang="ko-KR" dirty="0" smtClean="0"/>
              <a:t>as shown in 11-14/1195r2?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850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xxx as shown in 11-14/1196r0?</a:t>
            </a:r>
          </a:p>
          <a:p>
            <a:pPr lvl="1"/>
            <a:r>
              <a:rPr lang="en-GB" altLang="ko-KR" dirty="0" smtClean="0"/>
              <a:t>Postponed and </a:t>
            </a:r>
            <a:r>
              <a:rPr lang="en-GB" altLang="ko-KR" dirty="0"/>
              <a:t>pre-motioned </a:t>
            </a:r>
            <a:r>
              <a:rPr lang="en-GB" altLang="ko-KR" dirty="0" smtClean="0"/>
              <a:t>in Monday EVE (MAC Ad-Hoc) </a:t>
            </a:r>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3638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11-14/1126r1?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237908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11-14/1125r1?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09397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
        <p:nvSpPr>
          <p:cNvPr id="10" name="Content Placeholder 2"/>
          <p:cNvSpPr>
            <a:spLocks noGrp="1"/>
          </p:cNvSpPr>
          <p:nvPr>
            <p:ph idx="1"/>
          </p:nvPr>
        </p:nvSpPr>
        <p:spPr>
          <a:xfrm>
            <a:off x="685800" y="1981200"/>
            <a:ext cx="7772400" cy="4114800"/>
          </a:xfrm>
        </p:spPr>
        <p:txBody>
          <a:bodyPr/>
          <a:lstStyle/>
          <a:p>
            <a:r>
              <a:rPr lang="en-US" dirty="0" smtClean="0"/>
              <a:t>Sep 2014 F2F Submission List </a:t>
            </a:r>
          </a:p>
          <a:p>
            <a:pPr lvl="1"/>
            <a:r>
              <a:rPr lang="en-US" altLang="ko-KR" dirty="0"/>
              <a:t>Please refer </a:t>
            </a:r>
            <a:r>
              <a:rPr lang="en-US" altLang="ko-KR" dirty="0" smtClean="0"/>
              <a:t>“Sep </a:t>
            </a:r>
            <a:r>
              <a:rPr lang="en-US" altLang="ko-KR" dirty="0"/>
              <a:t>2014 F2F Submission </a:t>
            </a:r>
            <a:r>
              <a:rPr lang="en-US" altLang="ko-KR" dirty="0" smtClean="0"/>
              <a:t>List” worksheet from </a:t>
            </a:r>
            <a:r>
              <a:rPr lang="en-US" altLang="ko-KR" dirty="0">
                <a:hlinkClick r:id="rId2"/>
              </a:rPr>
              <a:t>https://</a:t>
            </a:r>
            <a:r>
              <a:rPr lang="en-US" altLang="ko-KR" dirty="0" smtClean="0">
                <a:hlinkClick r:id="rId2"/>
              </a:rPr>
              <a:t>mentor.ieee.org/802.11/dcn/14/11-14-0796-08-00ah-tgah-lb203-comments-on-d2-0.xlsx</a:t>
            </a:r>
            <a:endParaRPr lang="en-US" altLang="ko-KR" dirty="0"/>
          </a:p>
          <a:p>
            <a:pPr marL="457200" lvl="1" indent="0">
              <a:buNone/>
            </a:pPr>
            <a:endParaRPr lang="en-US" dirty="0"/>
          </a:p>
          <a:p>
            <a:r>
              <a:rPr lang="en-US" dirty="0" smtClean="0"/>
              <a:t>PHY and MAC</a:t>
            </a:r>
          </a:p>
          <a:p>
            <a:pPr lvl="1"/>
            <a:r>
              <a:rPr lang="en-US" dirty="0" smtClean="0"/>
              <a:t>11-14/1090r0</a:t>
            </a:r>
          </a:p>
          <a:p>
            <a:pPr lvl="1"/>
            <a:r>
              <a:rPr lang="en-GB" altLang="ko-KR" dirty="0" smtClean="0"/>
              <a:t>11-14/1116r1</a:t>
            </a:r>
          </a:p>
          <a:p>
            <a:pPr lvl="1"/>
            <a:r>
              <a:rPr lang="en-GB" altLang="ko-KR" dirty="0" smtClean="0"/>
              <a:t>11-14/1117r1</a:t>
            </a:r>
          </a:p>
          <a:p>
            <a:pPr lvl="1"/>
            <a:r>
              <a:rPr lang="en-GB" altLang="ko-KR" dirty="0" smtClean="0"/>
              <a:t>11-14/1118r0</a:t>
            </a:r>
          </a:p>
          <a:p>
            <a:pPr lvl="1"/>
            <a:r>
              <a:rPr lang="en-GB" altLang="ko-KR" dirty="0"/>
              <a:t>11-14/1119r0</a:t>
            </a:r>
            <a:endParaRPr lang="en-US" dirty="0"/>
          </a:p>
          <a:p>
            <a:pPr lvl="1"/>
            <a:endParaRPr lang="en-US" dirty="0" smtClean="0"/>
          </a:p>
        </p:txBody>
      </p:sp>
    </p:spTree>
    <p:extLst>
      <p:ext uri="{BB962C8B-B14F-4D97-AF65-F5344CB8AC3E}">
        <p14:creationId xmlns:p14="http://schemas.microsoft.com/office/powerpoint/2010/main" val="53667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CIDs 3074, 3075, 4183, 4189 and 4190 as shown in 11-14/1097r1?</a:t>
            </a:r>
          </a:p>
          <a:p>
            <a:pPr lvl="1"/>
            <a:r>
              <a:rPr lang="en-US" altLang="ko-KR" dirty="0" smtClean="0"/>
              <a:t>Y</a:t>
            </a:r>
          </a:p>
          <a:p>
            <a:pPr lvl="1"/>
            <a:r>
              <a:rPr lang="en-US" altLang="ko-KR" dirty="0" smtClean="0"/>
              <a:t>N</a:t>
            </a:r>
          </a:p>
          <a:p>
            <a:pPr lvl="1"/>
            <a:r>
              <a:rPr lang="en-US" altLang="ko-KR" dirty="0" smtClean="0"/>
              <a:t>Abs</a:t>
            </a:r>
          </a:p>
          <a:p>
            <a:pPr lvl="1"/>
            <a:endParaRPr lang="ko-KR" altLang="en-US" dirty="0"/>
          </a:p>
          <a:p>
            <a:pPr lvl="1"/>
            <a:r>
              <a:rPr lang="en-US" altLang="ko-KR" dirty="0"/>
              <a:t>Motion passed u</a:t>
            </a:r>
            <a:r>
              <a:rPr lang="en-GB" altLang="ko-KR" dirty="0" err="1"/>
              <a:t>nanimously</a:t>
            </a:r>
            <a:endParaRPr lang="ko-KR" altLang="en-US" dirty="0"/>
          </a:p>
          <a:p>
            <a:pPr lvl="1"/>
            <a:endParaRPr lang="en-GB" altLang="ko-KR" dirty="0" smtClean="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11-14/1120r1?</a:t>
            </a:r>
          </a:p>
          <a:p>
            <a:pPr lvl="1"/>
            <a:r>
              <a:rPr lang="en-US" altLang="ko-KR" dirty="0" smtClean="0"/>
              <a:t>Y: 9</a:t>
            </a:r>
          </a:p>
          <a:p>
            <a:pPr lvl="1"/>
            <a:r>
              <a:rPr lang="en-US" altLang="ko-KR" dirty="0" smtClean="0"/>
              <a:t>N: 0</a:t>
            </a:r>
          </a:p>
          <a:p>
            <a:pPr lvl="1"/>
            <a:r>
              <a:rPr lang="en-US" altLang="ko-KR" dirty="0" smtClean="0"/>
              <a:t>Abs: 0</a:t>
            </a:r>
          </a:p>
          <a:p>
            <a:pPr lvl="1"/>
            <a:endParaRPr lang="ko-KR" altLang="en-US" dirty="0"/>
          </a:p>
          <a:p>
            <a:pPr lvl="1"/>
            <a:r>
              <a:rPr lang="en-US" altLang="ko-KR" dirty="0"/>
              <a:t>Motion </a:t>
            </a:r>
            <a:r>
              <a:rPr lang="en-US" altLang="ko-KR" dirty="0" smtClean="0"/>
              <a:t>passed</a:t>
            </a:r>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3624, 3729, 3825, 3826, 3827, 3828, 3829, 3830, 3831, 3832, 3833, 3834, 3835, 3836, 3837, 3838, 3839, 4110, </a:t>
            </a:r>
            <a:r>
              <a:rPr lang="en-GB" altLang="ko-KR" dirty="0" smtClean="0"/>
              <a:t>4111 as shown in 11-14/1137r1?</a:t>
            </a:r>
          </a:p>
          <a:p>
            <a:pPr lvl="1"/>
            <a:r>
              <a:rPr lang="en-US" altLang="ko-KR" dirty="0"/>
              <a:t>Motion passed u</a:t>
            </a:r>
            <a:r>
              <a:rPr lang="en-GB" altLang="ko-KR" dirty="0" err="1"/>
              <a:t>nanimously</a:t>
            </a:r>
            <a:endParaRPr lang="ko-KR" altLang="en-US" dirty="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027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4106 as shown in 11-14/1138r1?</a:t>
            </a:r>
          </a:p>
          <a:p>
            <a:pPr lvl="1"/>
            <a:r>
              <a:rPr lang="en-US" altLang="ko-KR" dirty="0"/>
              <a:t>Motion passed u</a:t>
            </a:r>
            <a:r>
              <a:rPr lang="en-GB" altLang="ko-KR" dirty="0" err="1"/>
              <a:t>nanimously</a:t>
            </a:r>
            <a:endParaRPr lang="ko-KR" altLang="en-US" dirty="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910378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3021, 3263, 3514, 3515, 3517, 3642, 3643, 3644, 3469, </a:t>
            </a:r>
            <a:r>
              <a:rPr lang="en-GB" altLang="ko-KR" dirty="0" smtClean="0"/>
              <a:t>3470 as shown in 11-14/1139r1?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102048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3212, 3381, 3449, 3450, 3451, 3452, 3495, 3496, 3665, 3666, 3886, 4138, 4203, 3043, 4129, 3020, 3464, 3465, 3466, 3467, 3468, 3721</a:t>
            </a:r>
            <a:r>
              <a:rPr lang="en-GB" altLang="ko-KR" dirty="0" smtClean="0"/>
              <a:t> as shown in 11-14/1254r1?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456980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3037, 3038, 3349, 3350, 3351, 3353, 3354, 3355, 3356, 3537, 3540, 3541, 3542, 3543, 3544, 3545, 3623, 3788, 3789, 3790, 3791, 3792, 3793, 3794, 3795, 3796, 3797, 3798, 3799, 3726, 3727, </a:t>
            </a:r>
            <a:r>
              <a:rPr lang="en-GB" altLang="ko-KR" dirty="0" smtClean="0"/>
              <a:t>3492 as shown in 11-14/1140r1?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528053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3617</a:t>
            </a:r>
            <a:r>
              <a:rPr lang="en-GB" altLang="ko-KR" dirty="0"/>
              <a:t>, </a:t>
            </a:r>
            <a:r>
              <a:rPr lang="en-GB" altLang="ko-KR" dirty="0" smtClean="0"/>
              <a:t>3962 </a:t>
            </a:r>
            <a:r>
              <a:rPr lang="en-US" altLang="ko-KR" dirty="0" smtClean="0"/>
              <a:t>a</a:t>
            </a:r>
            <a:r>
              <a:rPr lang="en-GB" altLang="ko-KR" dirty="0" smtClean="0"/>
              <a:t>s shown in 11-14/1248r1?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198416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3523, 3524, 3525</a:t>
            </a:r>
            <a:r>
              <a:rPr lang="en-GB" altLang="ko-KR" dirty="0" smtClean="0"/>
              <a:t> </a:t>
            </a:r>
            <a:r>
              <a:rPr lang="en-US" altLang="ko-KR" dirty="0" smtClean="0"/>
              <a:t>a</a:t>
            </a:r>
            <a:r>
              <a:rPr lang="en-GB" altLang="ko-KR" dirty="0" smtClean="0"/>
              <a:t>s shown in 11-14/1247r2?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609591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4121</a:t>
            </a:r>
            <a:r>
              <a:rPr lang="en-GB" altLang="ko-KR" dirty="0" smtClean="0"/>
              <a:t>,  4122 </a:t>
            </a:r>
            <a:r>
              <a:rPr lang="en-US" altLang="ko-KR" dirty="0" smtClean="0"/>
              <a:t>a</a:t>
            </a:r>
            <a:r>
              <a:rPr lang="en-GB" altLang="ko-KR" dirty="0" smtClean="0"/>
              <a:t>s shown in 11-14/1279r1?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74100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GB" altLang="ko-KR" dirty="0" smtClean="0"/>
              <a:t>11-14/1096r0</a:t>
            </a:r>
          </a:p>
          <a:p>
            <a:pPr lvl="1"/>
            <a:r>
              <a:rPr lang="en-GB" altLang="ko-KR" dirty="0" smtClean="0"/>
              <a:t>11-14/1072r4</a:t>
            </a:r>
          </a:p>
          <a:p>
            <a:pPr lvl="1"/>
            <a:r>
              <a:rPr lang="pt-BR" altLang="ko-KR" dirty="0"/>
              <a:t>11-14/1124r1</a:t>
            </a:r>
          </a:p>
          <a:p>
            <a:pPr lvl="1"/>
            <a:r>
              <a:rPr lang="pt-BR" altLang="ko-KR" dirty="0"/>
              <a:t>11-14/1094r1</a:t>
            </a:r>
          </a:p>
          <a:p>
            <a:pPr lvl="1"/>
            <a:r>
              <a:rPr lang="pt-BR" altLang="ko-KR" dirty="0"/>
              <a:t>11-14/1095r1</a:t>
            </a:r>
          </a:p>
          <a:p>
            <a:pPr lvl="1"/>
            <a:r>
              <a:rPr lang="pt-BR" altLang="ko-KR" dirty="0" smtClean="0"/>
              <a:t>11-14/1197r1</a:t>
            </a:r>
          </a:p>
          <a:p>
            <a:pPr lvl="1"/>
            <a:r>
              <a:rPr lang="en-GB" altLang="ko-KR" dirty="0"/>
              <a:t>11-14/1195r2</a:t>
            </a:r>
            <a:endParaRPr lang="pt-BR" altLang="ko-KR" dirty="0"/>
          </a:p>
          <a:p>
            <a:pPr lvl="1"/>
            <a:r>
              <a:rPr lang="pt-BR" altLang="ko-KR" dirty="0"/>
              <a:t>11-14/1196r0</a:t>
            </a:r>
            <a:endParaRPr lang="en-US" altLang="ko-KR" dirty="0"/>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525370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3534, </a:t>
            </a:r>
            <a:r>
              <a:rPr lang="en-GB" altLang="ko-KR" dirty="0" smtClean="0"/>
              <a:t>3535 </a:t>
            </a:r>
            <a:r>
              <a:rPr lang="en-US" altLang="ko-KR" dirty="0" smtClean="0"/>
              <a:t>a</a:t>
            </a:r>
            <a:r>
              <a:rPr lang="en-GB" altLang="ko-KR" dirty="0" smtClean="0"/>
              <a:t>s shown in 11-14/1136r1?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8294935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3768, 3769, 3770 </a:t>
            </a:r>
            <a:r>
              <a:rPr lang="en-US" altLang="ko-KR" dirty="0" smtClean="0"/>
              <a:t>a</a:t>
            </a:r>
            <a:r>
              <a:rPr lang="en-GB" altLang="ko-KR" dirty="0" smtClean="0"/>
              <a:t>s shown in 11-14/1240r3?</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4361867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3773, 3944, 3378, 3774, 3907</a:t>
            </a:r>
            <a:r>
              <a:rPr lang="en-GB" altLang="ko-KR" dirty="0" smtClean="0"/>
              <a:t> </a:t>
            </a:r>
            <a:r>
              <a:rPr lang="en-US" altLang="ko-KR" dirty="0" smtClean="0"/>
              <a:t>a</a:t>
            </a:r>
            <a:r>
              <a:rPr lang="en-GB" altLang="ko-KR" dirty="0" smtClean="0"/>
              <a:t>s shown in 11-14/1241r0?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9101071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3036, 3487, 3488, 3489, 3490, 3491, </a:t>
            </a:r>
            <a:r>
              <a:rPr lang="en-GB" altLang="ko-KR" dirty="0" smtClean="0"/>
              <a:t>3787 </a:t>
            </a:r>
            <a:r>
              <a:rPr lang="en-US" altLang="ko-KR" dirty="0" smtClean="0"/>
              <a:t>a</a:t>
            </a:r>
            <a:r>
              <a:rPr lang="en-GB" altLang="ko-KR" dirty="0" smtClean="0"/>
              <a:t>s shown in 11-14/1245r1?</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090941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3278, 3279, 3280, 3008 </a:t>
            </a:r>
            <a:r>
              <a:rPr lang="en-US" altLang="ko-KR" dirty="0" smtClean="0"/>
              <a:t>a</a:t>
            </a:r>
            <a:r>
              <a:rPr lang="en-GB" altLang="ko-KR" dirty="0" smtClean="0"/>
              <a:t>s shown in 11-14/1250r0?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3098940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3343, 3679, 3759, 3760, 3809 </a:t>
            </a:r>
            <a:r>
              <a:rPr lang="en-US" altLang="ko-KR" dirty="0" smtClean="0"/>
              <a:t>a</a:t>
            </a:r>
            <a:r>
              <a:rPr lang="en-GB" altLang="ko-KR" dirty="0" smtClean="0"/>
              <a:t>s shown in 11-14/1251r0?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259446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3705 </a:t>
            </a:r>
            <a:r>
              <a:rPr lang="en-US" altLang="ko-KR" dirty="0" smtClean="0"/>
              <a:t>a</a:t>
            </a:r>
            <a:r>
              <a:rPr lang="en-GB" altLang="ko-KR" dirty="0" smtClean="0"/>
              <a:t>s shown in 11-14/1271r0?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532695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US" altLang="ko-KR" dirty="0"/>
              <a:t>3497, 3498, 3627, </a:t>
            </a:r>
            <a:r>
              <a:rPr lang="en-US" altLang="ko-KR" dirty="0" smtClean="0"/>
              <a:t>3628 </a:t>
            </a:r>
            <a:r>
              <a:rPr lang="en-US" altLang="ko-KR" dirty="0"/>
              <a:t>a</a:t>
            </a:r>
            <a:r>
              <a:rPr lang="en-GB" altLang="ko-KR" dirty="0" smtClean="0"/>
              <a:t>s shown in 11-14/1153r0?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02681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US" altLang="ko-KR" dirty="0"/>
              <a:t>3276, 4012, 3169, 3170, 3054, 3582, 3851, 4027, </a:t>
            </a:r>
            <a:r>
              <a:rPr lang="en-US" altLang="ko-KR" dirty="0" smtClean="0"/>
              <a:t>3171 a</a:t>
            </a:r>
            <a:r>
              <a:rPr lang="en-GB" altLang="ko-KR" dirty="0" smtClean="0"/>
              <a:t>s shown in 11-14/1154r0?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558061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US" altLang="ko-KR" dirty="0" smtClean="0"/>
              <a:t>a</a:t>
            </a:r>
            <a:r>
              <a:rPr lang="en-GB" altLang="ko-KR" dirty="0"/>
              <a:t>s 3276, 4012, 3169, 3170, 3054, 3582, 3851, 4027, 3171 </a:t>
            </a:r>
            <a:r>
              <a:rPr lang="en-GB" altLang="ko-KR" dirty="0" smtClean="0"/>
              <a:t>shown in 11-14/1155r0?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14571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EVE)</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endParaRPr lang="en-US" altLang="ko-KR" dirty="0" smtClean="0"/>
          </a:p>
          <a:p>
            <a:pPr lvl="2"/>
            <a:r>
              <a:rPr lang="en-US" altLang="ko-KR" sz="2000" dirty="0"/>
              <a:t>11-14/1126r1</a:t>
            </a:r>
          </a:p>
          <a:p>
            <a:pPr lvl="2"/>
            <a:r>
              <a:rPr lang="en-US" altLang="ko-KR" sz="2000" dirty="0"/>
              <a:t>11-14/1125r1</a:t>
            </a:r>
          </a:p>
          <a:p>
            <a:pPr lvl="2"/>
            <a:r>
              <a:rPr lang="en-US" altLang="ko-KR" sz="2000" dirty="0"/>
              <a:t>11-14/1097r1</a:t>
            </a:r>
          </a:p>
          <a:p>
            <a:pPr lvl="2"/>
            <a:r>
              <a:rPr lang="en-US" altLang="ko-KR" sz="2000" dirty="0" smtClean="0"/>
              <a:t>11-14/1120r1</a:t>
            </a:r>
            <a:endParaRPr lang="en-US" altLang="ko-KR" sz="2000"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mentor.ieee.org/802.11/dcn/14/11-14-1259-00-00ah-tgah-mac-ad-hoc-agenda.pptx</a:t>
            </a:r>
            <a:endParaRPr lang="en-US" altLang="ko-KR" sz="2000" dirty="0" smtClean="0"/>
          </a:p>
          <a:p>
            <a:pPr lvl="2"/>
            <a:endParaRPr lang="en-US" altLang="ko-KR" sz="2000" dirty="0" smtClean="0"/>
          </a:p>
          <a:p>
            <a:pPr lvl="2"/>
            <a:endParaRPr lang="en-US" altLang="ko-KR" sz="2000"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8598509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3164, 3046, 3166, 3049, 3050, 3167, 3051, 3630, </a:t>
            </a:r>
            <a:r>
              <a:rPr lang="en-GB" altLang="ko-KR" dirty="0" smtClean="0"/>
              <a:t>3052 </a:t>
            </a:r>
            <a:r>
              <a:rPr lang="en-US" altLang="ko-KR" dirty="0" smtClean="0"/>
              <a:t>a</a:t>
            </a:r>
            <a:r>
              <a:rPr lang="en-GB" altLang="ko-KR" dirty="0"/>
              <a:t>s </a:t>
            </a:r>
            <a:r>
              <a:rPr lang="en-GB" altLang="ko-KR" dirty="0" smtClean="0"/>
              <a:t>shown in 11-14/1156r0?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767445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3377, 3501, </a:t>
            </a:r>
            <a:r>
              <a:rPr lang="en-GB" altLang="ko-KR" dirty="0" smtClean="0"/>
              <a:t>3849</a:t>
            </a:r>
            <a:r>
              <a:rPr lang="en-US" altLang="ko-KR" dirty="0"/>
              <a:t> </a:t>
            </a:r>
            <a:r>
              <a:rPr lang="en-US" altLang="ko-KR" dirty="0" smtClean="0"/>
              <a:t>a</a:t>
            </a:r>
            <a:r>
              <a:rPr lang="en-GB" altLang="ko-KR" dirty="0"/>
              <a:t>s </a:t>
            </a:r>
            <a:r>
              <a:rPr lang="en-GB" altLang="ko-KR" dirty="0" smtClean="0"/>
              <a:t>shown in 11-14/1158r0?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0886790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38</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US" altLang="ko-KR" dirty="0" smtClean="0"/>
              <a:t>a</a:t>
            </a:r>
            <a:r>
              <a:rPr lang="en-GB" altLang="ko-KR" dirty="0"/>
              <a:t>s </a:t>
            </a:r>
            <a:r>
              <a:rPr lang="en-GB" altLang="ko-KR" dirty="0" smtClean="0"/>
              <a:t>shown in 11-14/1158r0?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13303277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3377, 3501, </a:t>
            </a:r>
            <a:r>
              <a:rPr lang="en-GB" altLang="ko-KR" dirty="0" smtClean="0"/>
              <a:t>3849</a:t>
            </a:r>
            <a:r>
              <a:rPr lang="en-US" altLang="ko-KR" dirty="0"/>
              <a:t> </a:t>
            </a:r>
            <a:r>
              <a:rPr lang="en-US" altLang="ko-KR" dirty="0" smtClean="0"/>
              <a:t>a</a:t>
            </a:r>
            <a:r>
              <a:rPr lang="en-GB" altLang="ko-KR" dirty="0"/>
              <a:t>s </a:t>
            </a:r>
            <a:r>
              <a:rPr lang="en-GB" altLang="ko-KR" dirty="0" smtClean="0"/>
              <a:t>shown in 11-14/1105r0?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1330327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3377, 3501, </a:t>
            </a:r>
            <a:r>
              <a:rPr lang="en-GB" altLang="ko-KR" dirty="0" smtClean="0"/>
              <a:t>3849</a:t>
            </a:r>
            <a:r>
              <a:rPr lang="en-US" altLang="ko-KR" dirty="0"/>
              <a:t> </a:t>
            </a:r>
            <a:r>
              <a:rPr lang="en-US" altLang="ko-KR" dirty="0" smtClean="0"/>
              <a:t>a</a:t>
            </a:r>
            <a:r>
              <a:rPr lang="en-GB" altLang="ko-KR" dirty="0"/>
              <a:t>s </a:t>
            </a:r>
            <a:r>
              <a:rPr lang="en-GB" altLang="ko-KR" dirty="0" smtClean="0"/>
              <a:t>shown in 11-14/1110r0?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50204831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3380, 3775 </a:t>
            </a:r>
            <a:r>
              <a:rPr lang="en-US" altLang="ko-KR" dirty="0" smtClean="0"/>
              <a:t>a</a:t>
            </a:r>
            <a:r>
              <a:rPr lang="en-GB" altLang="ko-KR" dirty="0"/>
              <a:t>s </a:t>
            </a:r>
            <a:r>
              <a:rPr lang="en-GB" altLang="ko-KR" dirty="0" smtClean="0"/>
              <a:t>shown in 11-14/1111r0?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9941686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3023, </a:t>
            </a:r>
            <a:r>
              <a:rPr lang="en-GB" altLang="ko-KR" dirty="0" smtClean="0"/>
              <a:t>3269 </a:t>
            </a:r>
            <a:r>
              <a:rPr lang="en-US" altLang="ko-KR" dirty="0" smtClean="0"/>
              <a:t>a</a:t>
            </a:r>
            <a:r>
              <a:rPr lang="en-GB" altLang="ko-KR" dirty="0"/>
              <a:t>s </a:t>
            </a:r>
            <a:r>
              <a:rPr lang="en-GB" altLang="ko-KR" dirty="0" smtClean="0"/>
              <a:t>shown in 11-14/1084r0?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88979512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3023, </a:t>
            </a:r>
            <a:r>
              <a:rPr lang="en-GB" altLang="ko-KR" dirty="0" smtClean="0"/>
              <a:t>3269 </a:t>
            </a:r>
            <a:r>
              <a:rPr lang="en-US" altLang="ko-KR" dirty="0" smtClean="0"/>
              <a:t>a</a:t>
            </a:r>
            <a:r>
              <a:rPr lang="en-GB" altLang="ko-KR" dirty="0"/>
              <a:t>s </a:t>
            </a:r>
            <a:r>
              <a:rPr lang="en-GB" altLang="ko-KR" dirty="0" smtClean="0"/>
              <a:t>shown in 11-14/1084r0?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035858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3015, 3932, </a:t>
            </a:r>
            <a:r>
              <a:rPr lang="en-GB" altLang="ko-KR" dirty="0" smtClean="0"/>
              <a:t>3016</a:t>
            </a:r>
            <a:r>
              <a:rPr lang="en-US" altLang="ko-KR" dirty="0" smtClean="0"/>
              <a:t>, </a:t>
            </a:r>
            <a:r>
              <a:rPr lang="en-GB" altLang="ko-KR" dirty="0" smtClean="0"/>
              <a:t>3041</a:t>
            </a:r>
            <a:r>
              <a:rPr lang="en-GB" altLang="ko-KR" dirty="0"/>
              <a:t>, 3045, 3047, 3048, </a:t>
            </a:r>
            <a:r>
              <a:rPr lang="en-GB" altLang="ko-KR" dirty="0" smtClean="0"/>
              <a:t>3053</a:t>
            </a:r>
            <a:r>
              <a:rPr lang="en-US" altLang="ko-KR" dirty="0" smtClean="0"/>
              <a:t>, </a:t>
            </a:r>
            <a:r>
              <a:rPr lang="en-GB" altLang="ko-KR" dirty="0" smtClean="0"/>
              <a:t>3119</a:t>
            </a:r>
            <a:r>
              <a:rPr lang="en-GB" altLang="ko-KR" dirty="0"/>
              <a:t>, 3120, 3253, 3291, 3342, 3390, 3393, 3428, 3460, 3462, 3463, 3476, 3478, </a:t>
            </a:r>
            <a:r>
              <a:rPr lang="en-GB" altLang="ko-KR" dirty="0" smtClean="0"/>
              <a:t>3526</a:t>
            </a:r>
            <a:r>
              <a:rPr lang="en-GB" altLang="ko-KR" dirty="0"/>
              <a:t>, </a:t>
            </a:r>
            <a:r>
              <a:rPr lang="en-GB" altLang="ko-KR" dirty="0" smtClean="0"/>
              <a:t>3606 </a:t>
            </a:r>
            <a:r>
              <a:rPr lang="en-US" altLang="ko-KR" dirty="0" smtClean="0"/>
              <a:t>a</a:t>
            </a:r>
            <a:r>
              <a:rPr lang="en-GB" altLang="ko-KR" dirty="0"/>
              <a:t>s </a:t>
            </a:r>
            <a:r>
              <a:rPr lang="en-GB" altLang="ko-KR" dirty="0" smtClean="0"/>
              <a:t>shown in 11-14/1288r0?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02809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a:t>
            </a:r>
            <a:r>
              <a:rPr lang="en-US" altLang="ko-KR" dirty="0" smtClean="0"/>
              <a:t>) </a:t>
            </a:r>
          </a:p>
          <a:p>
            <a:pPr lvl="2"/>
            <a:r>
              <a:rPr lang="en-US" altLang="ko-KR" sz="2000" dirty="0" smtClean="0"/>
              <a:t>No</a:t>
            </a:r>
            <a:r>
              <a:rPr lang="ko-KR" altLang="en-US" sz="2000" dirty="0" smtClean="0"/>
              <a:t> </a:t>
            </a:r>
            <a:r>
              <a:rPr lang="en-US" altLang="ko-KR" sz="2000" dirty="0" smtClean="0"/>
              <a:t>submissions</a:t>
            </a:r>
            <a:r>
              <a:rPr lang="en-US" altLang="ko-KR" dirty="0" smtClean="0"/>
              <a:t> </a:t>
            </a:r>
            <a:endParaRPr lang="en-US" altLang="ko-KR"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mentor.ieee.org/802.11/dcn/14/11-14-1259-01-00ah-tgah-mac-ad-hoc-agenda.pptx</a:t>
            </a:r>
            <a:endParaRPr lang="en-US" altLang="ko-KR" sz="2000" dirty="0" smtClean="0"/>
          </a:p>
          <a:p>
            <a:pPr lvl="2"/>
            <a:endParaRPr lang="en-US" altLang="ko-KR"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Matthew </a:t>
            </a:r>
            <a:r>
              <a:rPr lang="en-US" altLang="ko-KR" dirty="0"/>
              <a:t>Fischer (Broadcom) - Tuesday AM2 </a:t>
            </a:r>
            <a:br>
              <a:rPr lang="en-US" altLang="ko-KR" dirty="0"/>
            </a:br>
            <a:r>
              <a:rPr lang="en-US" altLang="ko-KR" dirty="0"/>
              <a:t>1137 0 </a:t>
            </a:r>
            <a:r>
              <a:rPr lang="en-US" altLang="ko-KR" dirty="0" err="1"/>
              <a:t>TGah</a:t>
            </a:r>
            <a:r>
              <a:rPr lang="en-US" altLang="ko-KR" dirty="0"/>
              <a:t> LB203 SST operation CIDs</a:t>
            </a:r>
            <a:br>
              <a:rPr lang="en-US" altLang="ko-KR" dirty="0"/>
            </a:br>
            <a:r>
              <a:rPr lang="en-US" altLang="ko-KR" dirty="0"/>
              <a:t>1138 0 </a:t>
            </a:r>
            <a:r>
              <a:rPr lang="en-US" altLang="ko-KR" dirty="0" err="1"/>
              <a:t>TGah</a:t>
            </a:r>
            <a:r>
              <a:rPr lang="en-US" altLang="ko-KR" dirty="0"/>
              <a:t> LB203 TCLAS element CIDs</a:t>
            </a:r>
            <a:br>
              <a:rPr lang="en-US" altLang="ko-KR" dirty="0"/>
            </a:br>
            <a:r>
              <a:rPr lang="en-US" altLang="ko-KR" dirty="0"/>
              <a:t>1139 0 </a:t>
            </a:r>
            <a:r>
              <a:rPr lang="en-US" altLang="ko-KR" dirty="0" err="1"/>
              <a:t>TGah</a:t>
            </a:r>
            <a:r>
              <a:rPr lang="en-US" altLang="ko-KR" dirty="0"/>
              <a:t> LB203 </a:t>
            </a:r>
            <a:r>
              <a:rPr lang="en-US" altLang="ko-KR" dirty="0" err="1"/>
              <a:t>twt</a:t>
            </a:r>
            <a:r>
              <a:rPr lang="en-US" altLang="ko-KR" dirty="0"/>
              <a:t> element</a:t>
            </a:r>
            <a:br>
              <a:rPr lang="en-US" altLang="ko-KR" dirty="0"/>
            </a:b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12638</TotalTime>
  <Words>3649</Words>
  <Application>Microsoft Office PowerPoint</Application>
  <PresentationFormat>화면 슬라이드 쇼(4:3)</PresentationFormat>
  <Paragraphs>1113</Paragraphs>
  <Slides>78</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78</vt:i4>
      </vt:variant>
    </vt:vector>
  </HeadingPairs>
  <TitlesOfParts>
    <vt:vector size="80"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(Monday PM1)</vt:lpstr>
      <vt:lpstr>Submissions (Monday PM2)</vt:lpstr>
      <vt:lpstr>Submissions (Monday EVE)</vt:lpstr>
      <vt:lpstr>Submissions (Tuesday AM1)</vt:lpstr>
      <vt:lpstr>Submissions (Tuesday AM2)</vt:lpstr>
      <vt:lpstr>Submissions (Tuesday EVE)</vt:lpstr>
      <vt:lpstr>Submissions (Wednesday AM1)</vt:lpstr>
      <vt:lpstr>Submissions (Wednesday AM1)</vt:lpstr>
      <vt:lpstr>Submissions (Wednesday AM1)</vt:lpstr>
      <vt:lpstr>Submissions (Wednesday AM1)</vt:lpstr>
      <vt:lpstr>Submissions (Wednesday PM1)</vt:lpstr>
      <vt:lpstr>Submissions (Wednesday PM2)</vt:lpstr>
      <vt:lpstr>Submissions (Thursday AM1)</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 (PHY Ad-Hoc)</vt:lpstr>
      <vt:lpstr>Pre-motion 15 (PHY Ad-Hoc)</vt:lpstr>
      <vt:lpstr>Pre-motion 16 (PHY Ad-Hoc)</vt:lpstr>
      <vt:lpstr>Pre-motion 17 (PHY Ad-Hoc)</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lpstr>Pre-motion 31</vt:lpstr>
      <vt:lpstr>Pre-motion 32</vt:lpstr>
      <vt:lpstr>Pre-motion 33</vt:lpstr>
      <vt:lpstr>Pre-motion 34</vt:lpstr>
      <vt:lpstr>Pre-motion 35</vt:lpstr>
      <vt:lpstr>Pre-motion 36</vt:lpstr>
      <vt:lpstr>Pre-motion 37</vt:lpstr>
      <vt:lpstr>Pre-motion 38</vt:lpstr>
      <vt:lpstr>Pre-motion 39</vt:lpstr>
      <vt:lpstr>Pre-motion 40</vt:lpstr>
      <vt:lpstr>Pre-motion 41</vt:lpstr>
      <vt:lpstr>Pre-motion 42</vt:lpstr>
      <vt:lpstr>Pre-motion 43</vt:lpstr>
      <vt:lpstr>Pre-motion 44</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1177</cp:revision>
  <cp:lastPrinted>1998-02-10T13:28:06Z</cp:lastPrinted>
  <dcterms:created xsi:type="dcterms:W3CDTF">2009-11-09T00:32:22Z</dcterms:created>
  <dcterms:modified xsi:type="dcterms:W3CDTF">2014-09-18T13:00:53Z</dcterms:modified>
</cp:coreProperties>
</file>