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503" r:id="rId16"/>
    <p:sldId id="437" r:id="rId17"/>
    <p:sldId id="438" r:id="rId18"/>
    <p:sldId id="439" r:id="rId19"/>
    <p:sldId id="440" r:id="rId20"/>
    <p:sldId id="441" r:id="rId21"/>
    <p:sldId id="442" r:id="rId22"/>
    <p:sldId id="443" r:id="rId23"/>
    <p:sldId id="444" r:id="rId24"/>
    <p:sldId id="445" r:id="rId25"/>
    <p:sldId id="446" r:id="rId26"/>
    <p:sldId id="472" r:id="rId27"/>
    <p:sldId id="473" r:id="rId28"/>
    <p:sldId id="474" r:id="rId29"/>
    <p:sldId id="475" r:id="rId30"/>
    <p:sldId id="477" r:id="rId31"/>
    <p:sldId id="476" r:id="rId32"/>
    <p:sldId id="487" r:id="rId33"/>
    <p:sldId id="488" r:id="rId34"/>
    <p:sldId id="489" r:id="rId35"/>
    <p:sldId id="490" r:id="rId36"/>
    <p:sldId id="491" r:id="rId37"/>
    <p:sldId id="492" r:id="rId38"/>
    <p:sldId id="493" r:id="rId39"/>
    <p:sldId id="494" r:id="rId40"/>
    <p:sldId id="495" r:id="rId41"/>
    <p:sldId id="496" r:id="rId42"/>
    <p:sldId id="497" r:id="rId43"/>
    <p:sldId id="498" r:id="rId44"/>
    <p:sldId id="499" r:id="rId45"/>
    <p:sldId id="500" r:id="rId46"/>
    <p:sldId id="502" r:id="rId47"/>
    <p:sldId id="501" r:id="rId4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p:scale>
          <a:sx n="124" d="100"/>
          <a:sy n="124" d="100"/>
        </p:scale>
        <p:origin x="-916" y="1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30</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2014-09-16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169"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a:xfrm>
            <a:off x="685800" y="1981200"/>
            <a:ext cx="7772400" cy="4114800"/>
          </a:xfrm>
        </p:spPr>
        <p:txBody>
          <a:bodyPr/>
          <a:lstStyle/>
          <a:p>
            <a:r>
              <a:rPr lang="en-US" dirty="0" smtClean="0"/>
              <a:t>PHY and MAC</a:t>
            </a:r>
          </a:p>
          <a:p>
            <a:pPr lvl="1"/>
            <a:r>
              <a:rPr lang="en-US" altLang="ko-KR" dirty="0" smtClean="0"/>
              <a:t>James </a:t>
            </a:r>
            <a:r>
              <a:rPr lang="en-US" altLang="ko-KR" dirty="0"/>
              <a:t>Wang (</a:t>
            </a:r>
            <a:r>
              <a:rPr lang="en-US" altLang="ko-KR" dirty="0" err="1"/>
              <a:t>Mediatek</a:t>
            </a:r>
            <a:r>
              <a:rPr lang="en-US" altLang="ko-KR" dirty="0"/>
              <a:t>) - Tuesday EVE</a:t>
            </a:r>
            <a:br>
              <a:rPr lang="en-US" altLang="ko-KR" dirty="0"/>
            </a:br>
            <a:r>
              <a:rPr lang="en-US" altLang="ko-KR" dirty="0"/>
              <a:t>1254 0 </a:t>
            </a:r>
            <a:r>
              <a:rPr lang="en-US" altLang="ko-KR" dirty="0" err="1"/>
              <a:t>TGah</a:t>
            </a:r>
            <a:r>
              <a:rPr lang="en-US" altLang="ko-KR" dirty="0"/>
              <a:t> LB203 MAC Comment Resolution for </a:t>
            </a:r>
            <a:r>
              <a:rPr lang="en-US" altLang="ko-KR" dirty="0" err="1" smtClean="0"/>
              <a:t>Sectorization</a:t>
            </a:r>
            <a:endParaRPr lang="en-US" altLang="ko-KR" dirty="0"/>
          </a:p>
          <a:p>
            <a:pPr lvl="1"/>
            <a:r>
              <a:rPr lang="en-US" altLang="ko-KR" dirty="0" err="1"/>
              <a:t>Jianhan</a:t>
            </a:r>
            <a:r>
              <a:rPr lang="en-US" altLang="ko-KR" dirty="0"/>
              <a:t> Liu (</a:t>
            </a:r>
            <a:r>
              <a:rPr lang="en-US" altLang="ko-KR" dirty="0" err="1"/>
              <a:t>Mediatek</a:t>
            </a:r>
            <a:r>
              <a:rPr lang="en-US" altLang="ko-KR" dirty="0"/>
              <a:t> Inc.) - Tuesday EVE</a:t>
            </a:r>
            <a:br>
              <a:rPr lang="en-US" altLang="ko-KR" dirty="0"/>
            </a:br>
            <a:r>
              <a:rPr lang="en-US" altLang="ko-KR" dirty="0"/>
              <a:t>1247 0 </a:t>
            </a:r>
            <a:r>
              <a:rPr lang="en-US" altLang="ko-KR" dirty="0" err="1"/>
              <a:t>TGah</a:t>
            </a:r>
            <a:r>
              <a:rPr lang="en-US" altLang="ko-KR" dirty="0"/>
              <a:t> LB 203 Comment Resolution for 8.4.2.170</a:t>
            </a:r>
            <a:br>
              <a:rPr lang="en-US" altLang="ko-KR" dirty="0"/>
            </a:br>
            <a:r>
              <a:rPr lang="en-US" altLang="ko-KR" dirty="0"/>
              <a:t>1248 0 </a:t>
            </a:r>
            <a:r>
              <a:rPr lang="en-US" altLang="ko-KR" dirty="0" err="1"/>
              <a:t>TGah</a:t>
            </a:r>
            <a:r>
              <a:rPr lang="en-US" altLang="ko-KR" dirty="0"/>
              <a:t> LB 203 Comment Resolution for </a:t>
            </a:r>
            <a:r>
              <a:rPr lang="en-US" altLang="ko-KR" dirty="0" smtClean="0"/>
              <a:t>24.3.19</a:t>
            </a:r>
            <a:endParaRPr lang="en-US" altLang="ko-KR" dirty="0"/>
          </a:p>
          <a:p>
            <a:pPr lvl="1"/>
            <a:r>
              <a:rPr lang="en-US" altLang="ko-KR" dirty="0" err="1"/>
              <a:t>Liwen</a:t>
            </a:r>
            <a:r>
              <a:rPr lang="en-US" altLang="ko-KR" dirty="0"/>
              <a:t> Chu (Marvell) - Tuesday EVE</a:t>
            </a:r>
            <a:br>
              <a:rPr lang="en-US" altLang="ko-KR" dirty="0"/>
            </a:br>
            <a:r>
              <a:rPr lang="en-US" altLang="ko-KR" dirty="0"/>
              <a:t>1241 0 </a:t>
            </a:r>
            <a:r>
              <a:rPr lang="en-US" altLang="ko-KR" dirty="0" err="1"/>
              <a:t>TGah</a:t>
            </a:r>
            <a:r>
              <a:rPr lang="en-US" altLang="ko-KR" dirty="0"/>
              <a:t> LB MAC Resolution </a:t>
            </a:r>
            <a:r>
              <a:rPr lang="en-US" altLang="ko-KR" dirty="0" err="1"/>
              <a:t>cubclause</a:t>
            </a:r>
            <a:r>
              <a:rPr lang="en-US" altLang="ko-KR" dirty="0"/>
              <a:t> 9.7.4 9.7.5 </a:t>
            </a:r>
            <a:br>
              <a:rPr lang="en-US" altLang="ko-KR" dirty="0"/>
            </a:br>
            <a:r>
              <a:rPr lang="en-US" altLang="ko-KR" dirty="0"/>
              <a:t>1245 0 </a:t>
            </a:r>
            <a:r>
              <a:rPr lang="en-US" altLang="ko-KR" dirty="0" err="1"/>
              <a:t>TGah</a:t>
            </a:r>
            <a:r>
              <a:rPr lang="en-US" altLang="ko-KR" dirty="0"/>
              <a:t> LB230 Comment Resolution for 9.30.3 </a:t>
            </a:r>
            <a:br>
              <a:rPr lang="en-US" altLang="ko-KR" dirty="0"/>
            </a:br>
            <a:r>
              <a:rPr lang="en-US" altLang="ko-KR" dirty="0"/>
              <a:t>1250 0 </a:t>
            </a:r>
            <a:r>
              <a:rPr lang="en-US" altLang="ko-KR" dirty="0" err="1"/>
              <a:t>TGah</a:t>
            </a:r>
            <a:r>
              <a:rPr lang="en-US" altLang="ko-KR" dirty="0"/>
              <a:t> LB203 Comment Resolution for 8.4.2.170v </a:t>
            </a:r>
            <a:br>
              <a:rPr lang="en-US" altLang="ko-KR" dirty="0"/>
            </a:br>
            <a:r>
              <a:rPr lang="en-US" altLang="ko-KR" dirty="0"/>
              <a:t>1251 0 </a:t>
            </a:r>
            <a:r>
              <a:rPr lang="en-US" altLang="ko-KR" dirty="0" err="1"/>
              <a:t>TGah</a:t>
            </a:r>
            <a:r>
              <a:rPr lang="en-US" altLang="ko-KR" dirty="0"/>
              <a:t> LB MAC Resolution </a:t>
            </a:r>
            <a:r>
              <a:rPr lang="en-US" altLang="ko-KR" dirty="0" err="1"/>
              <a:t>cubclause</a:t>
            </a:r>
            <a:r>
              <a:rPr lang="en-US" altLang="ko-KR" dirty="0"/>
              <a:t> 9.3.2.7 </a:t>
            </a:r>
            <a:br>
              <a:rPr lang="en-US" altLang="ko-KR" dirty="0"/>
            </a:br>
            <a:r>
              <a:rPr lang="en-US" altLang="ko-KR" dirty="0"/>
              <a:t>1252 0 </a:t>
            </a:r>
            <a:r>
              <a:rPr lang="en-US" altLang="ko-KR" dirty="0" err="1"/>
              <a:t>TGah</a:t>
            </a:r>
            <a:r>
              <a:rPr lang="en-US" altLang="ko-KR" dirty="0"/>
              <a:t> LB203 Comment Resolution for 8.2.3 8.2.4 </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(11-14/1017r0, 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dirty="0"/>
              <a:t>lb203-clause-4-comment-resolution (11-14/1021r0, Yongho)</a:t>
            </a:r>
            <a:endParaRPr lang="en-US" altLang="ko-KR" sz="1200" b="0" dirty="0"/>
          </a:p>
          <a:p>
            <a:pPr lvl="2"/>
            <a:r>
              <a:rPr lang="en-US" altLang="ko-KR" sz="1200" dirty="0"/>
              <a:t>LB203-MAC-Resolution-9.42.6 (11-14/1018r1,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dirty="0"/>
              <a:t>LB203-MAC-Resolution-8.8_up_to_8.8.4_p1 (11-14/1065r1, Alfred)</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7526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dirty="0"/>
              <a:t>LB203-MAC-Resolution-8.4.2.170k_x (11-14/1079r0, Alfred</a:t>
            </a:r>
            <a:r>
              <a:rPr lang="en-US" altLang="ko-KR" sz="1200" dirty="0" smtClean="0"/>
              <a:t>)</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dirty="0"/>
              <a:t>lb-203-comment-resolution-for-10-24-13 (11-14/1072r1, </a:t>
            </a:r>
            <a:r>
              <a:rPr lang="en-US" altLang="ko-KR" sz="1200" dirty="0" err="1"/>
              <a:t>Shoukang</a:t>
            </a:r>
            <a:r>
              <a:rPr lang="en-US" altLang="ko-KR" sz="1200" dirty="0"/>
              <a:t>)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(11-14/1115r0, </a:t>
            </a:r>
            <a:r>
              <a:rPr lang="en-US" altLang="ko-KR" sz="1200" dirty="0" smtClean="0"/>
              <a:t>Zander)</a:t>
            </a:r>
          </a:p>
          <a:p>
            <a:pPr lvl="2"/>
            <a:r>
              <a:rPr lang="en-US" altLang="ko-KR" sz="1200" dirty="0" smtClean="0"/>
              <a:t>LB203 </a:t>
            </a:r>
            <a:r>
              <a:rPr lang="en-US" altLang="ko-KR" sz="1200" dirty="0"/>
              <a:t>MAC resolution sub-clause 8.4.1.x (11-14/1114r0, </a:t>
            </a:r>
            <a:r>
              <a:rPr lang="en-US" altLang="ko-KR" sz="1200" dirty="0" smtClean="0"/>
              <a:t>Zander)</a:t>
            </a:r>
          </a:p>
          <a:p>
            <a:pPr lvl="2"/>
            <a:r>
              <a:rPr lang="en-US" altLang="ko-KR" sz="1200" dirty="0" smtClean="0"/>
              <a:t>LB203 </a:t>
            </a:r>
            <a:r>
              <a:rPr lang="en-US" altLang="ko-KR" sz="1200" dirty="0"/>
              <a:t>MAC resolution subclauses-8.4.2.170r-8.6.24.5-9.21.5.8-9.7.6.5.4a-9.17-9.43 (11-14/1113r0, </a:t>
            </a:r>
            <a:r>
              <a:rPr lang="en-US" altLang="ko-KR" sz="1200" dirty="0" smtClean="0"/>
              <a:t>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(11-14/1112r0, </a:t>
            </a:r>
            <a:r>
              <a:rPr lang="en-US" altLang="ko-KR" sz="1200" dirty="0" smtClean="0"/>
              <a:t>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(11-14/1089r0, 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t>
            </a:r>
            <a:r>
              <a:rPr lang="en-US" dirty="0" smtClean="0"/>
              <a:t>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err="1"/>
              <a:t>Shahrnaz</a:t>
            </a:r>
            <a:r>
              <a:rPr lang="en-US" altLang="ko-KR" dirty="0"/>
              <a:t> </a:t>
            </a:r>
            <a:r>
              <a:rPr lang="en-US" altLang="ko-KR" dirty="0" err="1"/>
              <a:t>Azizi</a:t>
            </a:r>
            <a:r>
              <a:rPr lang="en-US" altLang="ko-KR" dirty="0"/>
              <a:t> (Intel Corporation)  - Wednesday AM1   </a:t>
            </a:r>
            <a:br>
              <a:rPr lang="en-US" altLang="ko-KR" dirty="0"/>
            </a:br>
            <a:r>
              <a:rPr lang="en-US" altLang="ko-KR" dirty="0"/>
              <a:t>1136 0 </a:t>
            </a:r>
            <a:r>
              <a:rPr lang="en-US" altLang="ko-KR" dirty="0" err="1"/>
              <a:t>TGah</a:t>
            </a:r>
            <a:r>
              <a:rPr lang="en-US" altLang="ko-KR" dirty="0"/>
              <a:t> LB 203 Comment Resolution for Timing Measurement related fixes to Clause 24 PHY  </a:t>
            </a:r>
          </a:p>
          <a:p>
            <a:pPr lvl="1"/>
            <a:r>
              <a:rPr lang="en-US" altLang="ko-KR" dirty="0"/>
              <a:t>Jae </a:t>
            </a:r>
            <a:r>
              <a:rPr lang="en-US" altLang="ko-KR" dirty="0" err="1"/>
              <a:t>Seung</a:t>
            </a:r>
            <a:r>
              <a:rPr lang="en-US" altLang="ko-KR" dirty="0"/>
              <a:t> Lee (ETRI) - Wednesday AM1</a:t>
            </a:r>
            <a:br>
              <a:rPr lang="en-US" altLang="ko-KR" dirty="0"/>
            </a:br>
            <a:r>
              <a:rPr lang="en-US" altLang="ko-KR" dirty="0"/>
              <a:t>1153 0 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a:t>1154 0 </a:t>
            </a:r>
            <a:r>
              <a:rPr lang="en-US" altLang="ko-KR" dirty="0" err="1"/>
              <a:t>TGah</a:t>
            </a:r>
            <a:r>
              <a:rPr lang="en-US" altLang="ko-KR" dirty="0"/>
              <a:t> LB-203-mac-comment-resolution-on-short-probe-response(Clause 8.4.2.170s-8.8.5.3-10.1.4.1-10.1.4.3)</a:t>
            </a:r>
            <a:br>
              <a:rPr lang="en-US" altLang="ko-KR" dirty="0"/>
            </a:br>
            <a:r>
              <a:rPr lang="en-US" altLang="ko-KR" dirty="0"/>
              <a:t>1155 0 </a:t>
            </a:r>
            <a:r>
              <a:rPr lang="en-US" altLang="ko-KR" dirty="0" err="1"/>
              <a:t>TGah</a:t>
            </a:r>
            <a:r>
              <a:rPr lang="en-US" altLang="ko-KR" dirty="0"/>
              <a:t> LB-203-mac-comment-resolution-for-clauses-9-43-1 and 9-43-1-1</a:t>
            </a:r>
            <a:br>
              <a:rPr lang="en-US" altLang="ko-KR" dirty="0"/>
            </a:br>
            <a:r>
              <a:rPr lang="en-US" altLang="ko-KR" dirty="0"/>
              <a:t>1156 0 </a:t>
            </a:r>
            <a:r>
              <a:rPr lang="en-US" altLang="ko-KR" dirty="0" err="1"/>
              <a:t>TGah</a:t>
            </a:r>
            <a:r>
              <a:rPr lang="en-US" altLang="ko-KR" dirty="0"/>
              <a:t> LB-203-mac-comment-resolution-for-clauses-10.1.2-10.1.3</a:t>
            </a:r>
            <a:br>
              <a:rPr lang="en-US" altLang="ko-KR" dirty="0"/>
            </a:br>
            <a:r>
              <a:rPr lang="en-US" altLang="ko-KR" dirty="0"/>
              <a:t>1157 0 </a:t>
            </a:r>
            <a:r>
              <a:rPr lang="en-US" altLang="ko-KR" dirty="0" err="1"/>
              <a:t>TGah</a:t>
            </a:r>
            <a:r>
              <a:rPr lang="en-US" altLang="ko-KR" dirty="0"/>
              <a:t> LB-203-mac-comment-resolution-for-clauses-8.4.2.170a-8.4.2.170c-8.4.2.170d-10.45</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Yuan Zhou (I2R) - Wednesday PM2</a:t>
            </a:r>
            <a:br>
              <a:rPr lang="en-US" altLang="ko-KR" dirty="0"/>
            </a:br>
            <a:r>
              <a:rPr lang="en-US" altLang="ko-KR" dirty="0"/>
              <a:t>1105 0 </a:t>
            </a:r>
            <a:r>
              <a:rPr lang="en-US" altLang="ko-KR" dirty="0" err="1"/>
              <a:t>TGah</a:t>
            </a:r>
            <a:r>
              <a:rPr lang="en-US" altLang="ko-KR" dirty="0"/>
              <a:t> </a:t>
            </a:r>
            <a:r>
              <a:rPr lang="en-US" altLang="ko-KR" dirty="0" smtClean="0"/>
              <a:t>lb-203-comment-resolution-for-8_4_2_170a-and-9_21_5_4</a:t>
            </a:r>
            <a:endParaRPr lang="en-US" altLang="ko-KR" dirty="0"/>
          </a:p>
          <a:p>
            <a:pPr lvl="1"/>
            <a:r>
              <a:rPr lang="en-US" altLang="ko-KR" dirty="0"/>
              <a:t>Zander Lei (I2R, Singapore) - Wednesday PM2</a:t>
            </a:r>
            <a:br>
              <a:rPr lang="en-US" altLang="ko-KR" dirty="0"/>
            </a:br>
            <a:r>
              <a:rPr lang="en-US" altLang="ko-KR" dirty="0"/>
              <a:t>1110 0 </a:t>
            </a:r>
            <a:r>
              <a:rPr lang="en-US" altLang="ko-KR" dirty="0" err="1"/>
              <a:t>TGah</a:t>
            </a:r>
            <a:r>
              <a:rPr lang="en-US" altLang="ko-KR" dirty="0"/>
              <a:t> LB203 MAC resolution sub-clause 8.4.2.6 </a:t>
            </a:r>
            <a:br>
              <a:rPr lang="en-US" altLang="ko-KR" dirty="0"/>
            </a:br>
            <a:r>
              <a:rPr lang="en-US" altLang="ko-KR" dirty="0"/>
              <a:t>1111 0 </a:t>
            </a:r>
            <a:r>
              <a:rPr lang="en-US" altLang="ko-KR" dirty="0" err="1"/>
              <a:t>TGah</a:t>
            </a:r>
            <a:r>
              <a:rPr lang="en-US" altLang="ko-KR" dirty="0"/>
              <a:t> LB203 MAC resolution sub-clause 9.7.6.6 </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07325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PM2</a:t>
            </a:r>
          </a:p>
          <a:p>
            <a:pPr lvl="1"/>
            <a:r>
              <a:rPr lang="en-US" altLang="ko-KR" dirty="0"/>
              <a:t>TBD</a:t>
            </a:r>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30 </a:t>
            </a:r>
            <a:r>
              <a:rPr lang="en-US" altLang="ko-KR" dirty="0"/>
              <a:t>(Tuesday), </a:t>
            </a:r>
            <a:r>
              <a:rPr lang="en-US" altLang="ko-KR" dirty="0" smtClean="0"/>
              <a:t>8PM ET for 2 hour</a:t>
            </a:r>
          </a:p>
          <a:p>
            <a:pPr marL="609600" indent="-609600"/>
            <a:r>
              <a:rPr lang="en-US" altLang="ko-KR" dirty="0" smtClean="0"/>
              <a:t>October 7 </a:t>
            </a:r>
            <a:r>
              <a:rPr lang="en-US" altLang="ko-KR" dirty="0"/>
              <a:t>(Tuesday), </a:t>
            </a:r>
            <a:r>
              <a:rPr lang="en-US" altLang="ko-KR" dirty="0" smtClean="0"/>
              <a:t>8PM ET for 2 hour</a:t>
            </a:r>
          </a:p>
          <a:p>
            <a:pPr marL="609600" indent="-609600"/>
            <a:r>
              <a:rPr lang="en-US" altLang="ko-KR" dirty="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a:t>
            </a:r>
            <a:r>
              <a:rPr lang="en-US" altLang="ko-KR" dirty="0" smtClean="0"/>
              <a:t>11-14/796r8)</a:t>
            </a:r>
            <a:endParaRPr lang="en-US" altLang="ko-KR" dirty="0" smtClean="0"/>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30</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3767, 3810, 4144, 3637, 3575, 3579, 3678, 3911, 4134, 4175, 3748, </a:t>
            </a:r>
            <a:r>
              <a:rPr lang="en-GB" altLang="ko-KR" dirty="0" smtClean="0"/>
              <a:t>4002 as shown in 11-14/1090r0?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3764, 3765, 3766, </a:t>
            </a:r>
            <a:r>
              <a:rPr lang="en-GB" altLang="ko-KR" dirty="0" smtClean="0"/>
              <a:t>3906</a:t>
            </a:r>
            <a:r>
              <a:rPr lang="en-US" altLang="ko-KR" dirty="0"/>
              <a:t> </a:t>
            </a:r>
            <a:r>
              <a:rPr lang="en-GB" altLang="ko-KR" dirty="0" smtClean="0"/>
              <a:t>as shown in 11-14/1116r1?</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934522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3042, 3876, 4115, 3032, 3373, 3629, 3952, 3953, 3875, 4101, </a:t>
            </a:r>
            <a:r>
              <a:rPr lang="en-GB" altLang="ko-KR" dirty="0" smtClean="0"/>
              <a:t>3877</a:t>
            </a:r>
            <a:r>
              <a:rPr lang="en-US" altLang="ko-KR" dirty="0" smtClean="0"/>
              <a:t> </a:t>
            </a:r>
            <a:r>
              <a:rPr lang="en-GB" altLang="ko-KR" dirty="0" smtClean="0"/>
              <a:t>as shown in 11-14/1117r1?</a:t>
            </a:r>
          </a:p>
          <a:p>
            <a:pPr lvl="1"/>
            <a:r>
              <a:rPr lang="en-GB" altLang="ko-KR" dirty="0" smtClean="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87340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3202, 3416, 3420, 3421, 3422, 3857, 3163, 3203, 3419, 3856, 4193, </a:t>
            </a:r>
            <a:r>
              <a:rPr lang="en-GB" altLang="ko-KR" dirty="0" smtClean="0"/>
              <a:t>4194 as shown in 11-14/1118r0?</a:t>
            </a:r>
          </a:p>
          <a:p>
            <a:pPr lvl="1"/>
            <a:r>
              <a:rPr lang="en-GB" altLang="ko-KR" dirty="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573485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3010, 3743, 3964, 4163, </a:t>
            </a:r>
            <a:r>
              <a:rPr lang="en-GB" altLang="ko-KR" dirty="0" smtClean="0"/>
              <a:t>3264 as shown in 11-14/1119r0?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70045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3306, 3755 as shown in 11-14/1096r0?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566221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3187, </a:t>
            </a:r>
            <a:r>
              <a:rPr lang="en-GB" altLang="ko-KR" dirty="0" smtClean="0"/>
              <a:t>3602 as shown in 11-14/1072r4?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554142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3283, 3260, 3693, 3706, 3707, 3708, 3231, 3417, 3761, 3762, </a:t>
            </a:r>
            <a:r>
              <a:rPr lang="en-GB" altLang="ko-KR" dirty="0" smtClean="0"/>
              <a:t>3763</a:t>
            </a:r>
            <a:r>
              <a:rPr lang="en-US" altLang="ko-KR" dirty="0"/>
              <a:t> </a:t>
            </a:r>
            <a:r>
              <a:rPr lang="en-GB" altLang="ko-KR" dirty="0" smtClean="0"/>
              <a:t>as shown in 11-14/1124r1?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7015537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4148, 3823, 3040, 3822, 3821, 3820, 3662, 3522, 3824, 3664, 3663, 3107, 3105, 3104 </a:t>
            </a:r>
            <a:r>
              <a:rPr lang="en-GB" altLang="ko-KR" dirty="0" smtClean="0"/>
              <a:t>as shown in 11-14/1094r1?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62775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mentor.ieee.org/802.11/dcn/14/11-14-0796-08-00ah-tgah-lb203-comments-on-d2-0.xlsx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3284, 3741, 3740, 3314, 3752, 3804 </a:t>
            </a:r>
            <a:r>
              <a:rPr lang="en-GB" altLang="ko-KR" dirty="0" smtClean="0"/>
              <a:t>as shown in 11-14/1095r1?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6009943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3172, 3272, 3732,  3844, 3845, </a:t>
            </a:r>
            <a:r>
              <a:rPr lang="en-GB" altLang="ko-KR" dirty="0" smtClean="0"/>
              <a:t>3954</a:t>
            </a:r>
            <a:r>
              <a:rPr lang="en-US" altLang="ko-KR" dirty="0"/>
              <a:t> </a:t>
            </a:r>
            <a:r>
              <a:rPr lang="en-GB" altLang="ko-KR" dirty="0" smtClean="0"/>
              <a:t>as shown in 11-14/1197r1?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584867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3067, 3111, 3112, 3144</a:t>
            </a:r>
            <a:r>
              <a:rPr lang="en-GB" altLang="ko-KR" dirty="0" smtClean="0"/>
              <a:t>, 3145, 3684</a:t>
            </a:r>
            <a:r>
              <a:rPr lang="en-GB" altLang="ko-KR" dirty="0"/>
              <a:t>, </a:t>
            </a:r>
            <a:r>
              <a:rPr lang="en-GB" altLang="ko-KR" dirty="0" smtClean="0"/>
              <a:t>3685, 3808, 4154, 4165</a:t>
            </a:r>
            <a:r>
              <a:rPr lang="en-US" altLang="ko-KR" dirty="0" smtClean="0"/>
              <a:t> </a:t>
            </a:r>
            <a:r>
              <a:rPr lang="en-GB" altLang="ko-KR" dirty="0" smtClean="0"/>
              <a:t>as shown in 11-14/1195r0?</a:t>
            </a:r>
          </a:p>
          <a:p>
            <a:pPr lvl="1"/>
            <a:r>
              <a:rPr lang="en-GB" altLang="ko-KR" dirty="0" smtClean="0"/>
              <a:t>Postponed</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8505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smtClean="0"/>
              <a:t>CID xxx as </a:t>
            </a:r>
            <a:r>
              <a:rPr lang="en-GB" altLang="ko-KR" dirty="0" smtClean="0"/>
              <a:t>shown in 11-14/1196r0?</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3638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11-14/1126r1?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237908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11-14/1125r1?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093978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CIDs 3074, 3075, 4183, 4189 and 4190 as shown in 11-14/1097r1?</a:t>
            </a:r>
          </a:p>
          <a:p>
            <a:pPr lvl="1"/>
            <a:r>
              <a:rPr lang="en-US" altLang="ko-KR" dirty="0" smtClean="0"/>
              <a:t>Y</a:t>
            </a:r>
          </a:p>
          <a:p>
            <a:pPr lvl="1"/>
            <a:r>
              <a:rPr lang="en-US" altLang="ko-KR" dirty="0" smtClean="0"/>
              <a:t>N</a:t>
            </a:r>
          </a:p>
          <a:p>
            <a:pPr lvl="1"/>
            <a:r>
              <a:rPr lang="en-US" altLang="ko-KR" dirty="0" smtClean="0"/>
              <a:t>Abs</a:t>
            </a:r>
          </a:p>
          <a:p>
            <a:pPr lvl="1"/>
            <a:endParaRPr lang="ko-KR" altLang="en-US" dirty="0"/>
          </a:p>
          <a:p>
            <a:pPr lvl="1"/>
            <a:r>
              <a:rPr lang="en-US" altLang="ko-KR" dirty="0"/>
              <a:t>Motion passed u</a:t>
            </a:r>
            <a:r>
              <a:rPr lang="en-GB" altLang="ko-KR" dirty="0" err="1"/>
              <a:t>nanimously</a:t>
            </a:r>
            <a:endParaRPr lang="ko-KR" altLang="en-US" dirty="0"/>
          </a:p>
          <a:p>
            <a:pPr lvl="1"/>
            <a:endParaRPr lang="en-GB" altLang="ko-KR" dirty="0" smtClean="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11-14/1120r1?</a:t>
            </a:r>
          </a:p>
          <a:p>
            <a:pPr lvl="1"/>
            <a:r>
              <a:rPr lang="en-US" altLang="ko-KR" dirty="0" smtClean="0"/>
              <a:t>Y: 9</a:t>
            </a:r>
          </a:p>
          <a:p>
            <a:pPr lvl="1"/>
            <a:r>
              <a:rPr lang="en-US" altLang="ko-KR" dirty="0" smtClean="0"/>
              <a:t>N: 0</a:t>
            </a:r>
          </a:p>
          <a:p>
            <a:pPr lvl="1"/>
            <a:r>
              <a:rPr lang="en-US" altLang="ko-KR" dirty="0" smtClean="0"/>
              <a:t>Abs: 0</a:t>
            </a:r>
          </a:p>
          <a:p>
            <a:pPr lvl="1"/>
            <a:endParaRPr lang="ko-KR" altLang="en-US" dirty="0"/>
          </a:p>
          <a:p>
            <a:pPr lvl="1"/>
            <a:r>
              <a:rPr lang="en-US" altLang="ko-KR" dirty="0"/>
              <a:t>Motion </a:t>
            </a:r>
            <a:r>
              <a:rPr lang="en-US" altLang="ko-KR" dirty="0" smtClean="0"/>
              <a:t>passed</a:t>
            </a:r>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a:t>
            </a:r>
            <a:r>
              <a:rPr lang="en-US" altLang="ko-KR" dirty="0" smtClean="0">
                <a:hlinkClick r:id="rId2"/>
              </a:rPr>
              <a:t>mentor.ieee.org/802.11/dcn/14/11-14-0796-08-00ah-tgah-lb203-comments-on-d2-0.xlsx</a:t>
            </a:r>
            <a:endParaRPr lang="en-US" altLang="ko-KR" dirty="0"/>
          </a:p>
          <a:p>
            <a:pPr marL="457200" lvl="1" indent="0">
              <a:buNone/>
            </a:pPr>
            <a:endParaRPr lang="en-US" dirty="0"/>
          </a:p>
          <a:p>
            <a:r>
              <a:rPr lang="en-US" dirty="0" smtClean="0"/>
              <a:t>PHY and MAC</a:t>
            </a:r>
          </a:p>
          <a:p>
            <a:pPr marL="457200" lvl="1" indent="0">
              <a:buNone/>
            </a:pPr>
            <a:endParaRPr lang="en-US" dirty="0"/>
          </a:p>
          <a:p>
            <a:pPr lvl="1"/>
            <a:endParaRPr lang="en-US" dirty="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Please refer “Sep 2014 F2F Submission List” worksheet from </a:t>
            </a:r>
            <a:r>
              <a:rPr lang="en-US" altLang="ko-KR" dirty="0">
                <a:hlinkClick r:id="rId2"/>
              </a:rPr>
              <a:t>https://mentor.ieee.org/802.11/dcn/14/11-14-0796-08-00ah-tgah-lb203-comments-on-d2-0.xlsx</a:t>
            </a:r>
            <a:endParaRPr lang="en-US" altLang="ko-KR" dirty="0"/>
          </a:p>
          <a:p>
            <a:pPr lvl="1"/>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p>
          <a:p>
            <a:pPr lvl="1"/>
            <a:r>
              <a:rPr lang="en-US" altLang="ko-KR" dirty="0"/>
              <a:t>MAC Ad-hoc (Room #2)</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a:t>
            </a:r>
            <a:r>
              <a:rPr lang="en-US" altLang="ko-KR" dirty="0" smtClean="0"/>
              <a:t>) </a:t>
            </a:r>
            <a:endParaRPr lang="en-US" altLang="ko-KR" dirty="0"/>
          </a:p>
          <a:p>
            <a:pPr lvl="1"/>
            <a:r>
              <a:rPr lang="en-US" altLang="ko-KR" dirty="0"/>
              <a:t>MAC Ad-hoc (Room #2)</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Betty Zhao (Huawei) - </a:t>
            </a:r>
            <a:r>
              <a:rPr lang="en-US" altLang="ko-KR" dirty="0" smtClean="0"/>
              <a:t>Tuesday AM2</a:t>
            </a:r>
            <a:br>
              <a:rPr lang="en-US" altLang="ko-KR" dirty="0" smtClean="0"/>
            </a:br>
            <a:r>
              <a:rPr lang="en-US" altLang="ko-KR" dirty="0" smtClean="0"/>
              <a:t>1158</a:t>
            </a:r>
            <a:r>
              <a:rPr lang="en-US" altLang="ko-KR" dirty="0"/>
              <a:t> 0 </a:t>
            </a:r>
            <a:r>
              <a:rPr lang="en-US" altLang="ko-KR" dirty="0" err="1"/>
              <a:t>TGah</a:t>
            </a:r>
            <a:r>
              <a:rPr lang="en-US" altLang="ko-KR" dirty="0"/>
              <a:t> LB203 MAC Resolution </a:t>
            </a:r>
            <a:r>
              <a:rPr lang="en-US" altLang="ko-KR" dirty="0" smtClean="0"/>
              <a:t>9.50</a:t>
            </a:r>
          </a:p>
          <a:p>
            <a:pPr lvl="1"/>
            <a:r>
              <a:rPr lang="en-US" altLang="ko-KR" dirty="0" smtClean="0"/>
              <a:t>Matthew </a:t>
            </a:r>
            <a:r>
              <a:rPr lang="en-US" altLang="ko-KR" dirty="0"/>
              <a:t>Fischer (Broadcom) - Tuesday AM2 </a:t>
            </a:r>
            <a:br>
              <a:rPr lang="en-US" altLang="ko-KR" dirty="0"/>
            </a:br>
            <a:r>
              <a:rPr lang="en-US" altLang="ko-KR" dirty="0"/>
              <a:t>1137 0 </a:t>
            </a:r>
            <a:r>
              <a:rPr lang="en-US" altLang="ko-KR" dirty="0" err="1"/>
              <a:t>TGah</a:t>
            </a:r>
            <a:r>
              <a:rPr lang="en-US" altLang="ko-KR" dirty="0"/>
              <a:t> LB203 SST operation CIDs</a:t>
            </a:r>
            <a:br>
              <a:rPr lang="en-US" altLang="ko-KR" dirty="0"/>
            </a:br>
            <a:r>
              <a:rPr lang="en-US" altLang="ko-KR" dirty="0"/>
              <a:t>1138 0 </a:t>
            </a:r>
            <a:r>
              <a:rPr lang="en-US" altLang="ko-KR" dirty="0" err="1"/>
              <a:t>TGah</a:t>
            </a:r>
            <a:r>
              <a:rPr lang="en-US" altLang="ko-KR" dirty="0"/>
              <a:t> LB203 TCLAS element CIDs</a:t>
            </a:r>
            <a:br>
              <a:rPr lang="en-US" altLang="ko-KR" dirty="0"/>
            </a:br>
            <a:r>
              <a:rPr lang="en-US" altLang="ko-KR" dirty="0"/>
              <a:t>1139 0 </a:t>
            </a:r>
            <a:r>
              <a:rPr lang="en-US" altLang="ko-KR" dirty="0" err="1"/>
              <a:t>TGah</a:t>
            </a:r>
            <a:r>
              <a:rPr lang="en-US" altLang="ko-KR" dirty="0"/>
              <a:t> LB203 </a:t>
            </a:r>
            <a:r>
              <a:rPr lang="en-US" altLang="ko-KR" dirty="0" err="1"/>
              <a:t>twt</a:t>
            </a:r>
            <a:r>
              <a:rPr lang="en-US" altLang="ko-KR" dirty="0"/>
              <a:t> element</a:t>
            </a:r>
            <a:br>
              <a:rPr lang="en-US" altLang="ko-KR" dirty="0"/>
            </a:br>
            <a:r>
              <a:rPr lang="en-US" altLang="ko-KR" dirty="0"/>
              <a:t>1140 0 </a:t>
            </a:r>
            <a:r>
              <a:rPr lang="en-US" altLang="ko-KR" dirty="0" err="1"/>
              <a:t>TGah</a:t>
            </a:r>
            <a:r>
              <a:rPr lang="en-US" altLang="ko-KR" dirty="0"/>
              <a:t> LB203 </a:t>
            </a:r>
            <a:r>
              <a:rPr lang="en-US" altLang="ko-KR" dirty="0" err="1"/>
              <a:t>twt</a:t>
            </a:r>
            <a:r>
              <a:rPr lang="en-US" altLang="ko-KR" dirty="0"/>
              <a:t> behavior 9-42a</a:t>
            </a:r>
          </a:p>
          <a:p>
            <a:pPr lvl="1"/>
            <a:r>
              <a:rPr lang="en-US" altLang="ko-KR" dirty="0" smtClean="0"/>
              <a:t>Alfred </a:t>
            </a:r>
            <a:r>
              <a:rPr lang="en-US" altLang="ko-KR" dirty="0" err="1"/>
              <a:t>Asterjadhi</a:t>
            </a:r>
            <a:r>
              <a:rPr lang="en-US" altLang="ko-KR" dirty="0"/>
              <a:t> (Qualcomm Inc.) - Tuesday AM2 </a:t>
            </a:r>
            <a:br>
              <a:rPr lang="en-US" altLang="ko-KR" dirty="0"/>
            </a:br>
            <a:r>
              <a:rPr lang="en-US" altLang="ko-KR" dirty="0" smtClean="0"/>
              <a:t>1089</a:t>
            </a:r>
            <a:r>
              <a:rPr lang="en-US" altLang="ko-KR" dirty="0"/>
              <a:t> 1 </a:t>
            </a:r>
            <a:r>
              <a:rPr lang="en-US" altLang="ko-KR" dirty="0" err="1"/>
              <a:t>TGah</a:t>
            </a:r>
            <a:r>
              <a:rPr lang="en-US" altLang="ko-KR" dirty="0"/>
              <a:t> LB203-MAC-Resolution-Misc_part 2</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10540</TotalTime>
  <Words>2421</Words>
  <Application>Microsoft Office PowerPoint</Application>
  <PresentationFormat>화면 슬라이드 쇼(4:3)</PresentationFormat>
  <Paragraphs>667</Paragraphs>
  <Slides>47</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47</vt:i4>
      </vt:variant>
    </vt:vector>
  </HeadingPairs>
  <TitlesOfParts>
    <vt:vector size="49"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 (PHY Ad-Hoc)</vt:lpstr>
      <vt:lpstr>Pre-motion 15 (PHY Ad-Hoc)</vt:lpstr>
      <vt:lpstr>Pre-motion 16 (PHY Ad-Hoc)</vt:lpstr>
      <vt:lpstr>Pre-motion 17 (PHY Ad-Hoc)</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1077</cp:revision>
  <cp:lastPrinted>1998-02-10T13:28:06Z</cp:lastPrinted>
  <dcterms:created xsi:type="dcterms:W3CDTF">2009-11-09T00:32:22Z</dcterms:created>
  <dcterms:modified xsi:type="dcterms:W3CDTF">2014-09-16T06:58:08Z</dcterms:modified>
</cp:coreProperties>
</file>