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38" r:id="rId5"/>
    <p:sldId id="443" r:id="rId6"/>
    <p:sldId id="414" r:id="rId7"/>
    <p:sldId id="440" r:id="rId8"/>
    <p:sldId id="393" r:id="rId9"/>
    <p:sldId id="394" r:id="rId10"/>
    <p:sldId id="395" r:id="rId11"/>
    <p:sldId id="396" r:id="rId12"/>
    <p:sldId id="397" r:id="rId13"/>
    <p:sldId id="432" r:id="rId14"/>
    <p:sldId id="444" r:id="rId15"/>
    <p:sldId id="439" r:id="rId16"/>
    <p:sldId id="430" r:id="rId17"/>
    <p:sldId id="426" r:id="rId18"/>
    <p:sldId id="436"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1" d="100"/>
          <a:sy n="111" d="100"/>
        </p:scale>
        <p:origin x="-368"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P802.11-14/1022r5</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P802.11-14/1022r5</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P802.11-14/1022r5</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P802.11-14/1022r5</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1022r5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2014-09-</a:t>
            </a:r>
            <a:r>
              <a:rPr lang="en-US" sz="1800" b="0" dirty="0" smtClean="0">
                <a:latin typeface="Arial" charset="0"/>
              </a:rPr>
              <a:t>16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IPR and</a:t>
            </a:r>
            <a:r>
              <a:rPr lang="en-US" b="0" dirty="0"/>
              <a:t> </a:t>
            </a:r>
            <a:r>
              <a:rPr lang="en-US" b="0" dirty="0" smtClean="0"/>
              <a:t>Attendance Recording Reminder</a:t>
            </a:r>
            <a:endParaRPr lang="en-US" dirty="0"/>
          </a:p>
          <a:p>
            <a:pPr>
              <a:lnSpc>
                <a:spcPct val="80000"/>
              </a:lnSpc>
            </a:pPr>
            <a:r>
              <a:rPr lang="en-US" b="0" dirty="0"/>
              <a:t>Motion, to approve </a:t>
            </a:r>
            <a:r>
              <a:rPr lang="en-US" altLang="ja-JP" b="0" dirty="0">
                <a:cs typeface="ＭＳ Ｐゴシック" charset="0"/>
              </a:rPr>
              <a:t>802.11 CC17 </a:t>
            </a:r>
            <a:r>
              <a:rPr lang="en-US" b="0" dirty="0"/>
              <a:t>comment resolution spread sheet 11-14/0559r10.</a:t>
            </a:r>
          </a:p>
          <a:p>
            <a:pPr lvl="1">
              <a:lnSpc>
                <a:spcPct val="80000"/>
              </a:lnSpc>
            </a:pPr>
            <a:r>
              <a:rPr lang="en-US" dirty="0"/>
              <a:t>Mover: </a:t>
            </a:r>
            <a:r>
              <a:rPr lang="en-US" dirty="0" smtClean="0"/>
              <a:t>Mark Hamilton   </a:t>
            </a:r>
            <a:r>
              <a:rPr lang="en-US" dirty="0"/>
              <a:t>Seconder</a:t>
            </a:r>
            <a:r>
              <a:rPr lang="en-US" dirty="0" smtClean="0"/>
              <a:t>: Ganesh </a:t>
            </a:r>
            <a:r>
              <a:rPr lang="en-US" dirty="0" err="1" smtClean="0"/>
              <a:t>Venkatesan</a:t>
            </a:r>
            <a:endParaRPr lang="en-US" dirty="0"/>
          </a:p>
          <a:p>
            <a:pPr lvl="1">
              <a:lnSpc>
                <a:spcPct val="80000"/>
              </a:lnSpc>
            </a:pPr>
            <a:r>
              <a:rPr lang="en-US" dirty="0"/>
              <a:t>Yes: </a:t>
            </a:r>
            <a:r>
              <a:rPr lang="en-US" dirty="0" smtClean="0"/>
              <a:t>3   </a:t>
            </a:r>
            <a:r>
              <a:rPr lang="en-US" dirty="0"/>
              <a:t>No: </a:t>
            </a:r>
            <a:r>
              <a:rPr lang="en-US" dirty="0" smtClean="0"/>
              <a:t>0   </a:t>
            </a:r>
            <a:r>
              <a:rPr lang="en-US" dirty="0"/>
              <a:t>Abstain</a:t>
            </a:r>
            <a:r>
              <a:rPr lang="en-US" dirty="0" smtClean="0"/>
              <a:t>: 2</a:t>
            </a:r>
            <a:endParaRPr lang="en-US" dirty="0"/>
          </a:p>
          <a:p>
            <a:pPr>
              <a:lnSpc>
                <a:spcPct val="80000"/>
              </a:lnSpc>
            </a:pPr>
            <a:r>
              <a:rPr lang="en-US" b="0" dirty="0"/>
              <a:t>Motion, to approve Draft P802.11ak_D0.03.</a:t>
            </a:r>
          </a:p>
          <a:p>
            <a:pPr lvl="1">
              <a:lnSpc>
                <a:spcPct val="80000"/>
              </a:lnSpc>
            </a:pPr>
            <a:r>
              <a:rPr lang="en-US" dirty="0"/>
              <a:t>over: Mark Hamilton   Seconder: </a:t>
            </a:r>
            <a:r>
              <a:rPr lang="en-US" dirty="0" smtClean="0"/>
              <a:t>Ganesh </a:t>
            </a:r>
            <a:r>
              <a:rPr lang="en-US" dirty="0" err="1" smtClean="0"/>
              <a:t>Venkatesan</a:t>
            </a:r>
            <a:endParaRPr lang="en-US" dirty="0"/>
          </a:p>
          <a:p>
            <a:pPr lvl="1">
              <a:lnSpc>
                <a:spcPct val="80000"/>
              </a:lnSpc>
            </a:pPr>
            <a:r>
              <a:rPr lang="en-US" dirty="0"/>
              <a:t>Yes: 3   No: 0   Abstain: 2</a:t>
            </a:r>
          </a:p>
          <a:p>
            <a:pPr>
              <a:lnSpc>
                <a:spcPct val="80000"/>
              </a:lnSpc>
            </a:pPr>
            <a:r>
              <a:rPr lang="en-US" b="0" dirty="0" smtClean="0"/>
              <a:t>Motion</a:t>
            </a:r>
            <a:r>
              <a:rPr lang="en-US" b="0" dirty="0" smtClean="0"/>
              <a:t>, to approve the draft changes and comment resolutions in 11-14/0767r3.</a:t>
            </a:r>
          </a:p>
          <a:p>
            <a:pPr lvl="1">
              <a:lnSpc>
                <a:spcPct val="80000"/>
              </a:lnSpc>
            </a:pPr>
            <a:r>
              <a:rPr lang="en-US" dirty="0" smtClean="0"/>
              <a:t>Mover: </a:t>
            </a:r>
            <a:r>
              <a:rPr lang="en-US" dirty="0" smtClean="0"/>
              <a:t>Mark Hamilton   </a:t>
            </a:r>
            <a:r>
              <a:rPr lang="en-US" dirty="0" smtClean="0"/>
              <a:t>Seconder: </a:t>
            </a:r>
            <a:r>
              <a:rPr lang="en-US" dirty="0"/>
              <a:t>Ganesh </a:t>
            </a:r>
            <a:r>
              <a:rPr lang="en-US" dirty="0" err="1"/>
              <a:t>Venkatesan</a:t>
            </a:r>
            <a:endParaRPr lang="en-US" dirty="0" smtClean="0"/>
          </a:p>
          <a:p>
            <a:pPr lvl="1">
              <a:lnSpc>
                <a:spcPct val="80000"/>
              </a:lnSpc>
            </a:pPr>
            <a:r>
              <a:rPr lang="en-US" b="0" dirty="0" smtClean="0"/>
              <a:t>Yes: </a:t>
            </a:r>
            <a:r>
              <a:rPr lang="en-US" b="0" dirty="0" smtClean="0"/>
              <a:t>4   </a:t>
            </a:r>
            <a:r>
              <a:rPr lang="en-US" b="0" dirty="0" smtClean="0"/>
              <a:t>No: </a:t>
            </a:r>
            <a:r>
              <a:rPr lang="en-US" b="0" dirty="0" smtClean="0"/>
              <a:t>0   </a:t>
            </a:r>
            <a:r>
              <a:rPr lang="en-US" b="0" dirty="0" smtClean="0"/>
              <a:t>Abstain</a:t>
            </a:r>
            <a:r>
              <a:rPr lang="en-US" b="0" dirty="0" smtClean="0"/>
              <a:t>: 2</a:t>
            </a: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Submissions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b="0" dirty="0" smtClean="0">
                <a:cs typeface="ＭＳ Ｐゴシック" charset="0"/>
              </a:rPr>
              <a:t>11-14/826r0, “Frame Type Encoding”, Donald Eastlake (Huawei Technologies)</a:t>
            </a:r>
            <a:endParaRPr lang="en-US" altLang="ja-JP" b="0" dirty="0">
              <a:cs typeface="ＭＳ Ｐゴシック" charset="0"/>
            </a:endParaRPr>
          </a:p>
          <a:p>
            <a:pPr>
              <a:lnSpc>
                <a:spcPct val="80000"/>
              </a:lnSpc>
            </a:pPr>
            <a:r>
              <a:rPr lang="en-US" altLang="ja-JP" b="0" dirty="0">
                <a:cs typeface="ＭＳ Ｐゴシック" charset="0"/>
              </a:rPr>
              <a:t>Recess until 19:</a:t>
            </a:r>
            <a:r>
              <a:rPr lang="en-US" altLang="ja-JP" b="0" dirty="0" smtClean="0">
                <a:cs typeface="ＭＳ Ｐゴシック" charset="0"/>
              </a:rPr>
              <a:t>30 Tuesday</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33234085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smtClean="0">
                <a:latin typeface="Arial" charset="0"/>
                <a:cs typeface="Arial" charset="0"/>
              </a:rPr>
              <a:t>19:30 – 21:30, </a:t>
            </a:r>
            <a:r>
              <a:rPr lang="en-US" sz="3600" dirty="0" err="1" smtClean="0">
                <a:latin typeface="Arial" charset="0"/>
                <a:cs typeface="Arial" charset="0"/>
              </a:rPr>
              <a:t>Thalia</a:t>
            </a:r>
            <a:r>
              <a:rPr lang="en-US" sz="3600"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a:t>
            </a:r>
            <a:r>
              <a:rPr lang="en-US" altLang="ja-JP" dirty="0">
                <a:cs typeface="ＭＳ Ｐゴシック" charset="0"/>
              </a:rPr>
              <a:t>-14/</a:t>
            </a:r>
            <a:r>
              <a:rPr lang="en-US" altLang="ja-JP" dirty="0" smtClean="0">
                <a:cs typeface="ＭＳ Ｐゴシック" charset="0"/>
              </a:rPr>
              <a:t>826r1, </a:t>
            </a:r>
            <a:r>
              <a:rPr lang="en-US" altLang="ja-JP" dirty="0">
                <a:cs typeface="ＭＳ Ｐゴシック" charset="0"/>
              </a:rPr>
              <a:t>“Frame Type Encoding”, Donald Eastlake (Huawei Technologies</a:t>
            </a:r>
            <a:r>
              <a:rPr lang="en-US" altLang="ja-JP" dirty="0" smtClean="0">
                <a:cs typeface="ＭＳ Ｐゴシック" charset="0"/>
              </a:rPr>
              <a:t>) [document was </a:t>
            </a:r>
            <a:r>
              <a:rPr lang="en-US" altLang="ja-JP" dirty="0" err="1" smtClean="0">
                <a:cs typeface="ＭＳ Ｐゴシック" charset="0"/>
              </a:rPr>
              <a:t>upadated</a:t>
            </a:r>
            <a:r>
              <a:rPr lang="en-US" altLang="ja-JP" dirty="0" smtClean="0">
                <a:cs typeface="ＭＳ Ｐゴシック" charset="0"/>
              </a:rPr>
              <a:t> to r2]</a:t>
            </a:r>
            <a:endParaRPr lang="en-US" altLang="ja-JP" b="0" dirty="0" smtClean="0">
              <a:cs typeface="ＭＳ Ｐゴシック" charset="0"/>
            </a:endParaRP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November 2014 </a:t>
            </a:r>
            <a:r>
              <a:rPr lang="en-US" dirty="0"/>
              <a:t>802.11 meeting on Monday </a:t>
            </a:r>
            <a:r>
              <a:rPr lang="en-US" dirty="0" smtClean="0"/>
              <a:t>[Oct. 6</a:t>
            </a:r>
            <a:r>
              <a:rPr lang="en-US" baseline="30000" dirty="0" smtClean="0"/>
              <a:t>th</a:t>
            </a:r>
            <a:r>
              <a:rPr lang="en-US" dirty="0" smtClean="0"/>
              <a:t>, Oct. 20</a:t>
            </a:r>
            <a:r>
              <a:rPr lang="en-US" baseline="30000" dirty="0" smtClean="0"/>
              <a:t>th</a:t>
            </a:r>
            <a:r>
              <a:rPr lang="en-US" dirty="0" smtClean="0"/>
              <a:t>, </a:t>
            </a:r>
            <a:r>
              <a:rPr lang="en-US" dirty="0"/>
              <a:t>and </a:t>
            </a:r>
            <a:r>
              <a:rPr lang="en-US" dirty="0" smtClean="0"/>
              <a:t>Oct. 27</a:t>
            </a:r>
            <a:r>
              <a:rPr lang="en-US" baseline="30000" dirty="0" smtClean="0"/>
              <a:t>th</a:t>
            </a:r>
            <a:r>
              <a:rPr lang="en-US" dirty="0"/>
              <a:t> </a:t>
            </a:r>
            <a:r>
              <a:rPr lang="en-US" dirty="0" smtClean="0"/>
              <a:t>?], </a:t>
            </a:r>
            <a:r>
              <a:rPr lang="en-US" dirty="0"/>
              <a:t>at 5pm Eastern </a:t>
            </a:r>
            <a:r>
              <a:rPr lang="en-US" dirty="0" smtClean="0"/>
              <a:t>time</a:t>
            </a:r>
            <a:r>
              <a:rPr lang="en-US" dirty="0"/>
              <a:t>.</a:t>
            </a:r>
          </a:p>
          <a:p>
            <a:pPr>
              <a:lnSpc>
                <a:spcPct val="80000"/>
              </a:lnSpc>
            </a:pPr>
            <a:r>
              <a:rPr lang="en-US" b="0" dirty="0" smtClean="0"/>
              <a:t>Recess </a:t>
            </a:r>
            <a:r>
              <a:rPr lang="en-US" b="0" dirty="0" err="1"/>
              <a:t>TGak</a:t>
            </a:r>
            <a:r>
              <a:rPr lang="en-US" b="0" dirty="0"/>
              <a:t> until 10:30</a:t>
            </a:r>
            <a:endParaRPr lang="en-GB"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16:00 – 18:00,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Presentation and discussion of </a:t>
            </a:r>
            <a:r>
              <a:rPr lang="en-US" altLang="ja-JP" b="0" dirty="0" err="1" smtClean="0">
                <a:cs typeface="ＭＳ Ｐゴシック" charset="0"/>
              </a:rPr>
              <a:t>submissons</a:t>
            </a:r>
            <a:endParaRPr lang="en-US" altLang="ja-JP" b="0" dirty="0">
              <a:cs typeface="ＭＳ Ｐゴシック" charset="0"/>
            </a:endParaRPr>
          </a:p>
          <a:p>
            <a:pPr>
              <a:lnSpc>
                <a:spcPct val="90000"/>
              </a:lnSpc>
            </a:pPr>
            <a:r>
              <a:rPr lang="en-US" altLang="ja-JP" b="0" dirty="0">
                <a:cs typeface="ＭＳ Ｐゴシック" charset="0"/>
              </a:rPr>
              <a:t>M</a:t>
            </a:r>
            <a:r>
              <a:rPr lang="en-US" altLang="ja-JP" b="0" dirty="0" smtClean="0">
                <a:cs typeface="ＭＳ Ｐゴシック" charset="0"/>
              </a:rPr>
              <a:t>otions</a:t>
            </a:r>
            <a:endParaRPr lang="en-US" b="0" dirty="0" smtClean="0">
              <a:cs typeface="ＭＳ Ｐゴシック" charset="0"/>
            </a:endParaRPr>
          </a:p>
          <a:p>
            <a:pPr>
              <a:lnSpc>
                <a:spcPct val="90000"/>
              </a:lnSpc>
            </a:pPr>
            <a:r>
              <a:rPr lang="en-US" b="0" dirty="0" smtClean="0"/>
              <a:t>Adjourn </a:t>
            </a:r>
            <a:r>
              <a:rPr lang="en-US" b="0" dirty="0" err="1"/>
              <a:t>TGak</a:t>
            </a:r>
            <a:r>
              <a:rPr lang="en-US" b="0" dirty="0"/>
              <a:t> for the week</a:t>
            </a:r>
            <a:endParaRPr lang="en-GB" b="0" dirty="0"/>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0.02 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p>
          <a:p>
            <a:pPr lvl="1">
              <a:lnSpc>
                <a:spcPct val="80000"/>
              </a:lnSpc>
            </a:pPr>
            <a:r>
              <a:rPr lang="en-GB" dirty="0" smtClean="0"/>
              <a:t>11-14/559r8,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Athens, Greece</a:t>
            </a:r>
            <a:endParaRPr lang="en-US" sz="2800" dirty="0">
              <a:latin typeface="Arial" charset="0"/>
            </a:endParaRPr>
          </a:p>
          <a:p>
            <a:pPr algn="ctr">
              <a:lnSpc>
                <a:spcPct val="90000"/>
              </a:lnSpc>
              <a:buFontTx/>
              <a:buNone/>
            </a:pPr>
            <a:r>
              <a:rPr lang="en-US" sz="2800" dirty="0" smtClean="0">
                <a:latin typeface="Arial" charset="0"/>
              </a:rPr>
              <a:t>15-18 September,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Athens, Greece</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219200" y="1305636"/>
            <a:ext cx="6611566" cy="463796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at July 2014 Meeting:</a:t>
            </a:r>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November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July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2569019"/>
              </p:ext>
            </p:extLst>
          </p:nvPr>
        </p:nvGraphicFramePr>
        <p:xfrm>
          <a:off x="685800" y="1981200"/>
          <a:ext cx="7772400" cy="320040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err="1" smtClean="0"/>
                        <a:t>Thalia</a:t>
                      </a:r>
                      <a:r>
                        <a:rPr lang="en-US" sz="2400" dirty="0" smtClean="0"/>
                        <a:t> 3</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802.11ak Meeting in San Diego, California:</a:t>
            </a:r>
          </a:p>
          <a:p>
            <a:pPr lvl="1">
              <a:lnSpc>
                <a:spcPct val="80000"/>
              </a:lnSpc>
            </a:pPr>
            <a:r>
              <a:rPr lang="en-US" b="1" dirty="0"/>
              <a:t>Moved, </a:t>
            </a:r>
            <a:r>
              <a:rPr lang="en-US" dirty="0"/>
              <a:t>to approve 14/0989r0, “</a:t>
            </a:r>
            <a:r>
              <a:rPr lang="en-GB" dirty="0"/>
              <a:t>802.11ak </a:t>
            </a:r>
            <a:r>
              <a:rPr lang="en-GB" dirty="0" smtClean="0"/>
              <a:t>July 2014 </a:t>
            </a:r>
            <a:r>
              <a:rPr lang="en-GB" dirty="0"/>
              <a:t>Minutes</a:t>
            </a:r>
            <a:r>
              <a:rPr lang="en-US" dirty="0"/>
              <a:t>”</a:t>
            </a:r>
          </a:p>
          <a:p>
            <a:pPr lvl="2">
              <a:lnSpc>
                <a:spcPct val="80000"/>
              </a:lnSpc>
            </a:pPr>
            <a:r>
              <a:rPr lang="en-US" dirty="0" smtClean="0"/>
              <a:t>Approved by unanimous consent.</a:t>
            </a:r>
            <a:endParaRPr lang="en-US" dirty="0"/>
          </a:p>
          <a:p>
            <a:pPr>
              <a:lnSpc>
                <a:spcPct val="80000"/>
              </a:lnSpc>
            </a:pPr>
            <a:r>
              <a:rPr lang="en-US" b="0" dirty="0"/>
              <a:t>Approve </a:t>
            </a:r>
            <a:r>
              <a:rPr lang="en-US" b="0" dirty="0" smtClean="0"/>
              <a:t>of the Minutes </a:t>
            </a:r>
            <a:r>
              <a:rPr lang="en-US" b="0" dirty="0"/>
              <a:t>of Teleconferences since San Diego</a:t>
            </a:r>
          </a:p>
          <a:p>
            <a:pPr lvl="1">
              <a:lnSpc>
                <a:spcPct val="80000"/>
              </a:lnSpc>
            </a:pPr>
            <a:r>
              <a:rPr lang="en-US" dirty="0"/>
              <a:t>14/1000r0, “11ak </a:t>
            </a:r>
            <a:r>
              <a:rPr lang="en-US" dirty="0" err="1"/>
              <a:t>Telecon</a:t>
            </a:r>
            <a:r>
              <a:rPr lang="en-US" dirty="0"/>
              <a:t> Minutes 20140728”</a:t>
            </a:r>
          </a:p>
          <a:p>
            <a:pPr lvl="1">
              <a:lnSpc>
                <a:spcPct val="80000"/>
              </a:lnSpc>
            </a:pPr>
            <a:r>
              <a:rPr lang="en-US" dirty="0"/>
              <a:t>14</a:t>
            </a:r>
            <a:r>
              <a:rPr lang="en-US" dirty="0" smtClean="0"/>
              <a:t>/</a:t>
            </a:r>
            <a:r>
              <a:rPr lang="en-US" dirty="0"/>
              <a:t>1</a:t>
            </a:r>
            <a:r>
              <a:rPr lang="en-US" dirty="0" smtClean="0"/>
              <a:t>077r0</a:t>
            </a:r>
            <a:r>
              <a:rPr lang="en-US" dirty="0"/>
              <a:t>, “11ak </a:t>
            </a:r>
            <a:r>
              <a:rPr lang="en-US" dirty="0" err="1"/>
              <a:t>Telecon</a:t>
            </a:r>
            <a:r>
              <a:rPr lang="en-US" dirty="0"/>
              <a:t> Minutes 20140811”</a:t>
            </a:r>
          </a:p>
          <a:p>
            <a:pPr lvl="1">
              <a:lnSpc>
                <a:spcPct val="80000"/>
              </a:lnSpc>
            </a:pPr>
            <a:r>
              <a:rPr lang="en-US" dirty="0"/>
              <a:t>14</a:t>
            </a:r>
            <a:r>
              <a:rPr lang="en-US" dirty="0" smtClean="0"/>
              <a:t>/1078r0</a:t>
            </a:r>
            <a:r>
              <a:rPr lang="en-US" dirty="0"/>
              <a:t>, “11ak </a:t>
            </a:r>
            <a:r>
              <a:rPr lang="en-US" dirty="0" err="1"/>
              <a:t>Telecon</a:t>
            </a:r>
            <a:r>
              <a:rPr lang="en-US" dirty="0"/>
              <a:t> Minutes 20140825”</a:t>
            </a:r>
          </a:p>
          <a:p>
            <a:pPr lvl="2">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What will it take to meet our schedule to go to WG Ballot from the September 2014 meeting?</a:t>
            </a:r>
          </a:p>
          <a:p>
            <a:pPr>
              <a:lnSpc>
                <a:spcPct val="80000"/>
              </a:lnSpc>
            </a:pPr>
            <a:r>
              <a:rPr lang="en-US" b="0" dirty="0"/>
              <a:t>Presentation and Discussion of Submissions / </a:t>
            </a:r>
            <a:r>
              <a:rPr lang="en-US" altLang="ja-JP" b="0" dirty="0">
                <a:cs typeface="ＭＳ Ｐゴシック" charset="0"/>
              </a:rPr>
              <a:t>Resolution of Comments in 802.11 CC17</a:t>
            </a:r>
          </a:p>
          <a:p>
            <a:pPr lvl="1">
              <a:lnSpc>
                <a:spcPct val="80000"/>
              </a:lnSpc>
            </a:pPr>
            <a:r>
              <a:rPr lang="en-US" altLang="ja-JP" dirty="0">
                <a:cs typeface="ＭＳ Ｐゴシック" charset="0"/>
              </a:rPr>
              <a:t>11-14/</a:t>
            </a:r>
            <a:r>
              <a:rPr lang="en-US" altLang="ja-JP" dirty="0" smtClean="0">
                <a:cs typeface="ＭＳ Ｐゴシック" charset="0"/>
              </a:rPr>
              <a:t>0977r5, </a:t>
            </a:r>
            <a:r>
              <a:rPr lang="en-US" altLang="ja-JP" dirty="0">
                <a:cs typeface="ＭＳ Ｐゴシック" charset="0"/>
              </a:rPr>
              <a:t>“</a:t>
            </a:r>
            <a:r>
              <a:rPr lang="en-GB" dirty="0">
                <a:cs typeface="Arial"/>
              </a:rPr>
              <a:t>EPD, Mixed </a:t>
            </a:r>
            <a:r>
              <a:rPr lang="en-GB" dirty="0" err="1">
                <a:cs typeface="Arial"/>
              </a:rPr>
              <a:t>BSSes</a:t>
            </a:r>
            <a:r>
              <a:rPr lang="en-GB" dirty="0">
                <a:cs typeface="Arial"/>
              </a:rPr>
              <a:t>, and Group RAs</a:t>
            </a:r>
            <a:r>
              <a:rPr lang="en-US" altLang="ja-JP" dirty="0">
                <a:cs typeface="ＭＳ Ｐゴシック" charset="0"/>
              </a:rPr>
              <a:t>”, Donald Eastlake (Huawei Technologies</a:t>
            </a:r>
            <a:r>
              <a:rPr lang="en-US" altLang="ja-JP" dirty="0" smtClean="0">
                <a:cs typeface="ＭＳ Ｐゴシック" charset="0"/>
              </a:rPr>
              <a:t>) [updated to r6 during the presentation]</a:t>
            </a:r>
            <a:endParaRPr lang="en-US" altLang="ja-JP" dirty="0">
              <a:cs typeface="ＭＳ Ｐゴシック" charset="0"/>
            </a:endParaRPr>
          </a:p>
          <a:p>
            <a:pPr lvl="1">
              <a:lnSpc>
                <a:spcPct val="80000"/>
              </a:lnSpc>
            </a:pPr>
            <a:r>
              <a:rPr lang="en-US" altLang="ja-JP" dirty="0">
                <a:cs typeface="ＭＳ Ｐゴシック" charset="0"/>
              </a:rPr>
              <a:t>11-14/</a:t>
            </a:r>
            <a:r>
              <a:rPr lang="en-US" altLang="ja-JP" dirty="0" smtClean="0">
                <a:cs typeface="ＭＳ Ｐゴシック" charset="0"/>
              </a:rPr>
              <a:t>0767r2, </a:t>
            </a:r>
            <a:r>
              <a:rPr lang="en-US" altLang="ja-JP" dirty="0">
                <a:cs typeface="ＭＳ Ｐゴシック" charset="0"/>
              </a:rPr>
              <a:t>“</a:t>
            </a:r>
            <a:r>
              <a:rPr lang="en-GB" dirty="0"/>
              <a:t>Priority Code Point to UP to AC Comments Resolution</a:t>
            </a:r>
            <a:r>
              <a:rPr lang="en-US" altLang="ja-JP" dirty="0">
                <a:cs typeface="ＭＳ Ｐゴシック" charset="0"/>
              </a:rPr>
              <a:t>”, Donald Eastlake (Huawei Technologies</a:t>
            </a:r>
            <a:r>
              <a:rPr lang="en-US" altLang="ja-JP" dirty="0" smtClean="0">
                <a:cs typeface="ＭＳ Ｐゴシック" charset="0"/>
              </a:rPr>
              <a:t>) [updated to r3 during the presentation]</a:t>
            </a:r>
            <a:endParaRPr lang="en-US" altLang="ja-JP" dirty="0">
              <a:cs typeface="ＭＳ Ｐゴシック" charset="0"/>
            </a:endParaRPr>
          </a:p>
          <a:p>
            <a:pPr>
              <a:lnSpc>
                <a:spcPct val="80000"/>
              </a:lnSpc>
            </a:pPr>
            <a:r>
              <a:rPr lang="en-US" b="0" dirty="0"/>
              <a:t>Recess until 08:00 Tuesday</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45107</TotalTime>
  <Words>1768</Words>
  <Application>Microsoft Macintosh PowerPoint</Application>
  <PresentationFormat>On-screen Show (4:3)</PresentationFormat>
  <Paragraphs>306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September 2014 802.11ak Agenda</vt:lpstr>
      <vt:lpstr>IEEE 802.11ak/GLK: Enhancements For Transit Links Within Bridged Networks</vt:lpstr>
      <vt:lpstr>Venue</vt:lpstr>
      <vt:lpstr>TGak Timeline</vt:lpstr>
      <vt:lpstr>Sessions</vt:lpstr>
      <vt:lpstr>Monday, 15 September 2014  10:30 – 12:30, Thalia 3</vt:lpstr>
      <vt:lpstr>Monday, 15 September 2014  10:30 – 12:30, Thalia 3</vt:lpstr>
      <vt:lpstr>Participants, Patents, and Duty to Inform</vt:lpstr>
      <vt:lpstr>Patent Related Links</vt:lpstr>
      <vt:lpstr>Call for Potentially Essential Patents</vt:lpstr>
      <vt:lpstr>Other Documents and WebPages to Review</vt:lpstr>
      <vt:lpstr>Other Guidelines for IEEE WG Meetings</vt:lpstr>
      <vt:lpstr>Tuesday, 16 September 2014  08:00 – 10:00, Thalia 4</vt:lpstr>
      <vt:lpstr>Tuesday, 16 September 2014  08:00 – 10:00, Thalia 4</vt:lpstr>
      <vt:lpstr>Tuesday, 16 September 2014 19:30 – 21:30, Thalia 3</vt:lpstr>
      <vt:lpstr>Thursday, 18 September, 2014 08:00 – 10:00, Thalia 4</vt:lpstr>
      <vt:lpstr>Thursday, 18 September, 2014 10:30 – 12:30, Thalia 4</vt:lpstr>
      <vt:lpstr>Thursday, 18 September, 2014 16:00 – 18:00, Thalia 3</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613</cp:revision>
  <cp:lastPrinted>1998-02-10T13:28:06Z</cp:lastPrinted>
  <dcterms:created xsi:type="dcterms:W3CDTF">2006-12-04T03:46:13Z</dcterms:created>
  <dcterms:modified xsi:type="dcterms:W3CDTF">2014-09-16T18:47:15Z</dcterms:modified>
  <cp:category/>
</cp:coreProperties>
</file>