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38" r:id="rId5"/>
    <p:sldId id="443" r:id="rId6"/>
    <p:sldId id="414" r:id="rId7"/>
    <p:sldId id="440" r:id="rId8"/>
    <p:sldId id="442" r:id="rId9"/>
    <p:sldId id="393" r:id="rId10"/>
    <p:sldId id="394" r:id="rId11"/>
    <p:sldId id="395" r:id="rId12"/>
    <p:sldId id="396" r:id="rId13"/>
    <p:sldId id="397" r:id="rId14"/>
    <p:sldId id="432" r:id="rId15"/>
    <p:sldId id="439" r:id="rId16"/>
    <p:sldId id="430" r:id="rId17"/>
    <p:sldId id="426" r:id="rId18"/>
    <p:sldId id="436"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0" d="100"/>
          <a:sy n="110" d="100"/>
        </p:scale>
        <p:origin x="-36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P802.11-14/1022r2</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P802.11-14/1022r2</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P802.11-14/1022r2</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a:t>
            </a:r>
            <a:r>
              <a:rPr lang="en-US" sz="1800" b="0" dirty="0" smtClean="0">
                <a:latin typeface="Arial" charset="0"/>
              </a:rPr>
              <a:t>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a:t>
            </a:r>
            <a:r>
              <a:rPr lang="en-US" sz="3600" dirty="0" smtClean="0">
                <a:latin typeface="Arial" charset="0"/>
                <a:cs typeface="Arial" charset="0"/>
              </a:rPr>
              <a:t>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Presentation 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a:t>
            </a:r>
            <a:r>
              <a:rPr lang="en-US" sz="3600" dirty="0" smtClean="0">
                <a:latin typeface="Arial" charset="0"/>
                <a:cs typeface="Arial" charset="0"/>
              </a:rPr>
              <a:t>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tbd1, tbd2, </a:t>
            </a:r>
            <a:r>
              <a:rPr lang="en-US" dirty="0"/>
              <a:t>and </a:t>
            </a:r>
            <a:r>
              <a:rPr lang="en-US" dirty="0" smtClean="0"/>
              <a:t>tbd3, </a:t>
            </a:r>
            <a:r>
              <a:rPr lang="en-US" dirty="0"/>
              <a:t>at 5pm Eastern </a:t>
            </a:r>
            <a:r>
              <a:rPr lang="en-US" dirty="0" smtClean="0"/>
              <a:t>time</a:t>
            </a:r>
            <a:r>
              <a:rPr lang="en-US" dirty="0"/>
              <a:t>.</a:t>
            </a:r>
          </a:p>
          <a:p>
            <a:pPr lvl="1">
              <a:lnSpc>
                <a:spcPct val="80000"/>
              </a:lnSpc>
            </a:pPr>
            <a:r>
              <a:rPr lang="en-US" dirty="0"/>
              <a:t>There were no objections to the above dates.</a:t>
            </a:r>
            <a:endParaRPr lang="en-GB" dirty="0"/>
          </a:p>
          <a:p>
            <a:pPr>
              <a:lnSpc>
                <a:spcPct val="80000"/>
              </a:lnSpc>
            </a:pPr>
            <a:r>
              <a:rPr lang="en-US" b="0" dirty="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2569019"/>
              </p:ext>
            </p:extLst>
          </p:nvPr>
        </p:nvGraphicFramePr>
        <p:xfrm>
          <a:off x="685800" y="1981200"/>
          <a:ext cx="7772400" cy="32004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smtClean="0">
                <a:latin typeface="Arial" charset="0"/>
                <a:cs typeface="Arial" charset="0"/>
              </a:rPr>
              <a:t>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a:t>Yes:    No:    Abstain:  </a:t>
            </a:r>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smtClean="0">
                <a:latin typeface="Arial" charset="0"/>
                <a:cs typeface="Arial" charset="0"/>
              </a:rPr>
              <a:t>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smtClean="0"/>
              <a:t>Motion, to approve </a:t>
            </a:r>
            <a:r>
              <a:rPr lang="en-US" altLang="ja-JP" b="0" dirty="0">
                <a:cs typeface="ＭＳ Ｐゴシック" charset="0"/>
              </a:rPr>
              <a:t>802.11 </a:t>
            </a:r>
            <a:r>
              <a:rPr lang="en-US" altLang="ja-JP" b="0" dirty="0" smtClean="0">
                <a:cs typeface="ＭＳ Ｐゴシック" charset="0"/>
              </a:rPr>
              <a:t>CC17 </a:t>
            </a:r>
            <a:r>
              <a:rPr lang="en-US" b="0" dirty="0" smtClean="0"/>
              <a:t>comment resolution spread sheet 11-14/0559r10.</a:t>
            </a:r>
          </a:p>
          <a:p>
            <a:pPr lvl="1">
              <a:lnSpc>
                <a:spcPct val="80000"/>
              </a:lnSpc>
            </a:pPr>
            <a:r>
              <a:rPr lang="en-US" dirty="0" smtClean="0"/>
              <a:t>Mover:    Seconder:</a:t>
            </a:r>
          </a:p>
          <a:p>
            <a:pPr lvl="1">
              <a:lnSpc>
                <a:spcPct val="80000"/>
              </a:lnSpc>
            </a:pPr>
            <a:r>
              <a:rPr lang="en-US" b="0" dirty="0" smtClean="0"/>
              <a:t>Yes:    No:    Abstain:</a:t>
            </a:r>
          </a:p>
          <a:p>
            <a:pPr>
              <a:lnSpc>
                <a:spcPct val="80000"/>
              </a:lnSpc>
            </a:pPr>
            <a:r>
              <a:rPr lang="en-US" b="0" dirty="0" smtClean="0"/>
              <a:t>Motion, to approve Draft P802.11ak_D0.03.</a:t>
            </a:r>
            <a:endParaRPr lang="en-US" b="0" dirty="0"/>
          </a:p>
          <a:p>
            <a:pPr lvl="1">
              <a:lnSpc>
                <a:spcPct val="80000"/>
              </a:lnSpc>
            </a:pPr>
            <a:r>
              <a:rPr lang="en-US" dirty="0"/>
              <a:t>Mover:    Seconder:</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smtClean="0">
                <a:latin typeface="Arial" charset="0"/>
                <a:cs typeface="Arial" charset="0"/>
              </a:rPr>
              <a:t>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11-14/0767r2, “</a:t>
            </a:r>
            <a:r>
              <a:rPr lang="en-GB" b="0" dirty="0"/>
              <a:t>Priority Code Point to UP to AC Comments </a:t>
            </a:r>
            <a:r>
              <a:rPr lang="en-GB" b="0" dirty="0" smtClean="0"/>
              <a:t>Resolution</a:t>
            </a:r>
            <a:r>
              <a:rPr lang="en-US" altLang="ja-JP" b="0" dirty="0" smtClean="0">
                <a:cs typeface="ＭＳ Ｐゴシック" charset="0"/>
              </a:rPr>
              <a:t>”, Donald Eastlake (</a:t>
            </a:r>
            <a:r>
              <a:rPr lang="en-US" altLang="ja-JP" b="0" dirty="0" smtClean="0">
                <a:cs typeface="ＭＳ Ｐゴシック" charset="0"/>
              </a:rPr>
              <a:t>Huawei Technologies)</a:t>
            </a:r>
            <a:endParaRPr lang="en-US" altLang="ja-JP" b="0" dirty="0" smtClean="0">
              <a:cs typeface="ＭＳ Ｐゴシック" charset="0"/>
            </a:endParaRPr>
          </a:p>
          <a:p>
            <a:pPr lvl="1">
              <a:lnSpc>
                <a:spcPct val="80000"/>
              </a:lnSpc>
            </a:pPr>
            <a:r>
              <a:rPr lang="en-US" altLang="ja-JP" b="0" dirty="0" smtClean="0">
                <a:cs typeface="ＭＳ Ｐゴシック" charset="0"/>
              </a:rPr>
              <a:t>11-14/</a:t>
            </a:r>
            <a:r>
              <a:rPr lang="en-US" altLang="ja-JP" b="0" dirty="0" smtClean="0">
                <a:cs typeface="ＭＳ Ｐゴシック" charset="0"/>
              </a:rPr>
              <a:t>0977r5, </a:t>
            </a:r>
            <a:r>
              <a:rPr lang="en-US" altLang="ja-JP" b="0" dirty="0" smtClean="0">
                <a:cs typeface="ＭＳ Ｐゴシック" charset="0"/>
              </a:rPr>
              <a:t>“</a:t>
            </a:r>
            <a:r>
              <a:rPr lang="en-GB" b="0" dirty="0">
                <a:cs typeface="Arial"/>
              </a:rPr>
              <a:t>EPD, Mixed </a:t>
            </a:r>
            <a:r>
              <a:rPr lang="en-GB" b="0" dirty="0" err="1">
                <a:cs typeface="Arial"/>
              </a:rPr>
              <a:t>BSSes</a:t>
            </a:r>
            <a:r>
              <a:rPr lang="en-GB" b="0" dirty="0">
                <a:cs typeface="Arial"/>
              </a:rPr>
              <a:t>, and Group RAs</a:t>
            </a:r>
            <a:r>
              <a:rPr lang="en-US" altLang="ja-JP" b="0" dirty="0" smtClean="0">
                <a:cs typeface="ＭＳ Ｐゴシック" charset="0"/>
              </a:rPr>
              <a:t>”, Donald Eastlake (</a:t>
            </a:r>
            <a:r>
              <a:rPr lang="en-US" altLang="ja-JP" b="0" dirty="0" smtClean="0">
                <a:cs typeface="ＭＳ Ｐゴシック" charset="0"/>
              </a:rPr>
              <a:t>Huawei Technologies)</a:t>
            </a:r>
            <a:endParaRPr lang="en-US" altLang="ja-JP" b="0" dirty="0">
              <a:cs typeface="ＭＳ Ｐゴシック" charset="0"/>
            </a:endParaRPr>
          </a:p>
          <a:p>
            <a:pPr>
              <a:lnSpc>
                <a:spcPct val="80000"/>
              </a:lnSpc>
            </a:pPr>
            <a:r>
              <a:rPr lang="en-US" b="0" dirty="0" smtClean="0"/>
              <a:t>Recess </a:t>
            </a:r>
            <a:r>
              <a:rPr lang="en-US" b="0" dirty="0"/>
              <a:t>until 08:00 Tuesday</a:t>
            </a:r>
          </a:p>
          <a:p>
            <a:pPr>
              <a:lnSpc>
                <a:spcPct val="80000"/>
              </a:lnSpc>
            </a:pPr>
            <a:endParaRPr lang="en-US" b="0" dirty="0"/>
          </a:p>
        </p:txBody>
      </p:sp>
    </p:spTree>
    <p:extLst>
      <p:ext uri="{BB962C8B-B14F-4D97-AF65-F5344CB8AC3E}">
        <p14:creationId xmlns:p14="http://schemas.microsoft.com/office/powerpoint/2010/main" val="21574810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44123</TotalTime>
  <Words>1681</Words>
  <Application>Microsoft Macintosh PowerPoint</Application>
  <PresentationFormat>On-screen Show (4:3)</PresentationFormat>
  <Paragraphs>303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19:30 – 21:30, Thalia 3</vt:lpstr>
      <vt:lpstr>Thursday, 18 September, 2014 08:00 – 10:00, Thalia 4</vt:lpstr>
      <vt:lpstr>Thursday, 18 September, 2014 10:30 – 12:30, Thalia 4</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603</cp:revision>
  <cp:lastPrinted>1998-02-10T13:28:06Z</cp:lastPrinted>
  <dcterms:created xsi:type="dcterms:W3CDTF">2006-12-04T03:46:13Z</dcterms:created>
  <dcterms:modified xsi:type="dcterms:W3CDTF">2014-09-15T05:40:00Z</dcterms:modified>
  <cp:category/>
</cp:coreProperties>
</file>