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38" r:id="rId5"/>
    <p:sldId id="414" r:id="rId6"/>
    <p:sldId id="440" r:id="rId7"/>
    <p:sldId id="393" r:id="rId8"/>
    <p:sldId id="394" r:id="rId9"/>
    <p:sldId id="395" r:id="rId10"/>
    <p:sldId id="396" r:id="rId11"/>
    <p:sldId id="397" r:id="rId12"/>
    <p:sldId id="432" r:id="rId13"/>
    <p:sldId id="439" r:id="rId14"/>
    <p:sldId id="430" r:id="rId15"/>
    <p:sldId id="426" r:id="rId16"/>
    <p:sldId id="436"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109" autoAdjust="0"/>
  </p:normalViewPr>
  <p:slideViewPr>
    <p:cSldViewPr>
      <p:cViewPr varScale="1">
        <p:scale>
          <a:sx n="106" d="100"/>
          <a:sy n="106" d="100"/>
        </p:scale>
        <p:origin x="-104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P802.11-14/1022r0</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P802.11-14/1022r0</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/1022r0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2014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dirty="0" smtClean="0">
                <a:latin typeface="Arial" charset="0"/>
              </a:rPr>
              <a:t>-08-06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IPR and</a:t>
            </a:r>
            <a:r>
              <a:rPr lang="en-US" b="0" dirty="0"/>
              <a:t> </a:t>
            </a:r>
            <a:r>
              <a:rPr lang="en-US" b="0" dirty="0" smtClean="0"/>
              <a:t>Attendance </a:t>
            </a:r>
            <a:r>
              <a:rPr lang="en-US" b="0" dirty="0" smtClean="0"/>
              <a:t>Recording </a:t>
            </a:r>
            <a:r>
              <a:rPr lang="en-US" b="0" dirty="0" smtClean="0"/>
              <a:t>Reminder</a:t>
            </a:r>
            <a:endParaRPr lang="en-US" dirty="0"/>
          </a:p>
          <a:p>
            <a:pPr>
              <a:lnSpc>
                <a:spcPct val="80000"/>
              </a:lnSpc>
            </a:pPr>
            <a:r>
              <a:rPr lang="en-US" b="0" dirty="0"/>
              <a:t>Presentation and Discussion of Submissions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CC17</a:t>
            </a:r>
          </a:p>
          <a:p>
            <a:pPr>
              <a:lnSpc>
                <a:spcPct val="80000"/>
              </a:lnSpc>
            </a:pPr>
            <a:r>
              <a:rPr lang="en-US" altLang="ja-JP" b="0" dirty="0">
                <a:cs typeface="ＭＳ Ｐゴシック" charset="0"/>
              </a:rPr>
              <a:t>Recess until 19:</a:t>
            </a:r>
            <a:r>
              <a:rPr lang="en-US" altLang="ja-JP" b="0" dirty="0" smtClean="0">
                <a:cs typeface="ＭＳ Ｐゴシック" charset="0"/>
              </a:rPr>
              <a:t>30 Tuesday</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Recess until 08:00 Thursday</a:t>
            </a:r>
            <a:endParaRPr lang="en-US" altLang="ja-JP" b="0" dirty="0" smtClean="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a:t>
            </a:r>
            <a:r>
              <a:rPr lang="en-US" sz="3600" dirty="0" smtClean="0">
                <a:latin typeface="Arial" charset="0"/>
                <a:cs typeface="Arial" charset="0"/>
              </a:rPr>
              <a:t>2014</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US" altLang="ja-JP" b="0" dirty="0" smtClean="0">
              <a:cs typeface="ＭＳ Ｐゴシック" charset="0"/>
            </a:endParaRPr>
          </a:p>
          <a:p>
            <a:pPr>
              <a:lnSpc>
                <a:spcPct val="80000"/>
              </a:lnSpc>
            </a:pPr>
            <a:r>
              <a:rPr lang="en-GB" b="0" dirty="0" smtClean="0"/>
              <a:t>802.1Qbz / 802.1AC / 802.11ak </a:t>
            </a:r>
            <a:r>
              <a:rPr lang="en-GB" b="0" dirty="0" smtClean="0"/>
              <a:t>status</a:t>
            </a:r>
            <a:endParaRPr lang="en-GB" b="0" dirty="0"/>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November 2014 </a:t>
            </a:r>
            <a:r>
              <a:rPr lang="en-US" dirty="0"/>
              <a:t>802.11 meeting on Monday </a:t>
            </a:r>
            <a:r>
              <a:rPr lang="en-US" dirty="0" smtClean="0"/>
              <a:t>tbd1, tbd2, </a:t>
            </a:r>
            <a:r>
              <a:rPr lang="en-US" dirty="0"/>
              <a:t>and </a:t>
            </a:r>
            <a:r>
              <a:rPr lang="en-US" dirty="0" smtClean="0"/>
              <a:t>tbd3, </a:t>
            </a:r>
            <a:r>
              <a:rPr lang="en-US" dirty="0"/>
              <a:t>at 5pm Eastern </a:t>
            </a:r>
            <a:r>
              <a:rPr lang="en-US" dirty="0" smtClean="0"/>
              <a:t>time</a:t>
            </a:r>
            <a:r>
              <a:rPr lang="en-US" dirty="0"/>
              <a:t>.</a:t>
            </a:r>
          </a:p>
          <a:p>
            <a:pPr lvl="1">
              <a:lnSpc>
                <a:spcPct val="80000"/>
              </a:lnSpc>
            </a:pPr>
            <a:r>
              <a:rPr lang="en-US" dirty="0"/>
              <a:t>There were no objections to the above dates.</a:t>
            </a:r>
            <a:endParaRPr lang="en-GB" dirty="0"/>
          </a:p>
          <a:p>
            <a:pPr>
              <a:lnSpc>
                <a:spcPct val="80000"/>
              </a:lnSpc>
            </a:pPr>
            <a:r>
              <a:rPr lang="en-US" b="0" dirty="0"/>
              <a:t>Recess </a:t>
            </a:r>
            <a:r>
              <a:rPr lang="en-US" b="0" dirty="0" err="1"/>
              <a:t>TGak</a:t>
            </a:r>
            <a:r>
              <a:rPr lang="en-US" b="0" dirty="0"/>
              <a:t> until 10:30</a:t>
            </a:r>
            <a:endParaRPr lang="en-GB"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a:t>
            </a:r>
            <a:r>
              <a:rPr lang="en-US" sz="3600" dirty="0" smtClean="0">
                <a:latin typeface="Arial" charset="0"/>
                <a:cs typeface="Arial" charset="0"/>
              </a:rPr>
              <a:t>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endParaRPr lang="en-US" b="0" dirty="0" smtClean="0">
              <a:cs typeface="ＭＳ Ｐゴシック" charset="0"/>
            </a:endParaRPr>
          </a:p>
          <a:p>
            <a:pPr>
              <a:lnSpc>
                <a:spcPct val="90000"/>
              </a:lnSpc>
            </a:pPr>
            <a:r>
              <a:rPr lang="en-US" b="0" dirty="0" smtClean="0"/>
              <a:t>Recess </a:t>
            </a:r>
            <a:r>
              <a:rPr lang="en-US" b="0" dirty="0" err="1" smtClean="0"/>
              <a:t>TGak</a:t>
            </a:r>
            <a:r>
              <a:rPr lang="en-US" b="0" dirty="0" smtClean="0"/>
              <a:t> to 16:00</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a:t>
            </a:r>
            <a:r>
              <a:rPr lang="en-US" sz="3600" dirty="0" smtClean="0">
                <a:latin typeface="Arial" charset="0"/>
                <a:cs typeface="Arial" charset="0"/>
              </a:rPr>
              <a:t>2014</a:t>
            </a:r>
            <a:br>
              <a:rPr lang="en-US" sz="36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Presentation and discussion of </a:t>
            </a:r>
            <a:r>
              <a:rPr lang="en-US" altLang="ja-JP" b="0" dirty="0" err="1" smtClean="0">
                <a:cs typeface="ＭＳ Ｐゴシック" charset="0"/>
              </a:rPr>
              <a:t>submissons</a:t>
            </a:r>
            <a:endParaRPr lang="en-US" altLang="ja-JP" b="0" dirty="0">
              <a:cs typeface="ＭＳ Ｐゴシック" charset="0"/>
            </a:endParaRPr>
          </a:p>
          <a:p>
            <a:pPr>
              <a:lnSpc>
                <a:spcPct val="90000"/>
              </a:lnSpc>
            </a:pPr>
            <a:r>
              <a:rPr lang="en-US" altLang="ja-JP" b="0" dirty="0">
                <a:cs typeface="ＭＳ Ｐゴシック" charset="0"/>
              </a:rPr>
              <a:t>M</a:t>
            </a:r>
            <a:r>
              <a:rPr lang="en-US" altLang="ja-JP" b="0" dirty="0" smtClean="0">
                <a:cs typeface="ＭＳ Ｐゴシック" charset="0"/>
              </a:rPr>
              <a:t>otions</a:t>
            </a:r>
            <a:endParaRPr lang="en-US" b="0" dirty="0" smtClean="0">
              <a:cs typeface="ＭＳ Ｐゴシック" charset="0"/>
            </a:endParaRPr>
          </a:p>
          <a:p>
            <a:pPr>
              <a:lnSpc>
                <a:spcPct val="90000"/>
              </a:lnSpc>
            </a:pPr>
            <a:r>
              <a:rPr lang="en-US" b="0" dirty="0" smtClean="0"/>
              <a:t>Adjourn </a:t>
            </a:r>
            <a:r>
              <a:rPr lang="en-US" b="0" dirty="0" err="1"/>
              <a:t>TGak</a:t>
            </a:r>
            <a:r>
              <a:rPr lang="en-US" b="0" dirty="0"/>
              <a:t> 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11-14/559r8,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a:t>
            </a:r>
            <a:r>
              <a:rPr lang="en-US" dirty="0" smtClean="0"/>
              <a:t>1.0</a:t>
            </a:r>
            <a:r>
              <a:rPr lang="en-US" dirty="0" smtClean="0"/>
              <a:t> </a:t>
            </a:r>
            <a:r>
              <a:rPr lang="en-US" dirty="0" smtClean="0"/>
              <a:t>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Athens, Greece</a:t>
            </a:r>
            <a:endParaRPr lang="en-US" sz="2800" dirty="0">
              <a:latin typeface="Arial" charset="0"/>
            </a:endParaRPr>
          </a:p>
          <a:p>
            <a:pPr algn="ctr">
              <a:lnSpc>
                <a:spcPct val="90000"/>
              </a:lnSpc>
              <a:buFontTx/>
              <a:buNone/>
            </a:pPr>
            <a:r>
              <a:rPr lang="en-US" sz="2800" dirty="0" smtClean="0">
                <a:latin typeface="Arial" charset="0"/>
              </a:rPr>
              <a:t>15-18 September, </a:t>
            </a:r>
            <a:r>
              <a:rPr lang="en-US" sz="2800" dirty="0" smtClean="0">
                <a:latin typeface="Arial" charset="0"/>
              </a:rPr>
              <a:t>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Athens, Greece</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219200" y="1305636"/>
            <a:ext cx="6611566" cy="463796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t>
            </a:r>
            <a:r>
              <a:rPr lang="en-US" sz="2800" dirty="0" smtClean="0"/>
              <a:t>at July 2014 </a:t>
            </a:r>
            <a:r>
              <a:rPr lang="en-US" sz="2800" dirty="0" smtClean="0"/>
              <a:t>Meeting:</a:t>
            </a:r>
            <a:endParaRPr lang="en-US" sz="2800" dirty="0" smtClean="0"/>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November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July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smtClean="0">
                <a:latin typeface="Arial" charset="0"/>
                <a:cs typeface="Arial" charset="0"/>
              </a:rPr>
              <a:t>:</a:t>
            </a:r>
            <a:r>
              <a:rPr lang="en-US" dirty="0" smtClean="0">
                <a:latin typeface="Arial" charset="0"/>
                <a:cs typeface="Arial" charset="0"/>
              </a:rPr>
              <a:t>30 – </a:t>
            </a:r>
            <a:r>
              <a:rPr lang="en-US" dirty="0" smtClean="0">
                <a:latin typeface="Arial" charset="0"/>
                <a:cs typeface="Arial" charset="0"/>
              </a:rPr>
              <a:t>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Approval of the Minutes of the 802.11ak Meeting in San Diego, California:</a:t>
            </a:r>
          </a:p>
          <a:p>
            <a:pPr lvl="1">
              <a:lnSpc>
                <a:spcPct val="80000"/>
              </a:lnSpc>
            </a:pPr>
            <a:r>
              <a:rPr lang="en-US" b="1" dirty="0"/>
              <a:t>Moved, </a:t>
            </a:r>
            <a:r>
              <a:rPr lang="en-US" dirty="0"/>
              <a:t>to approve 14/0989r0, “</a:t>
            </a:r>
            <a:r>
              <a:rPr lang="en-GB" dirty="0"/>
              <a:t>802.11ak July2014 Minutes</a:t>
            </a:r>
            <a:r>
              <a:rPr lang="en-US" dirty="0"/>
              <a:t>”</a:t>
            </a:r>
          </a:p>
          <a:p>
            <a:pPr lvl="2">
              <a:lnSpc>
                <a:spcPct val="80000"/>
              </a:lnSpc>
            </a:pPr>
            <a:r>
              <a:rPr lang="en-US" dirty="0"/>
              <a:t>Yes:    No:    Abstain:  </a:t>
            </a:r>
          </a:p>
          <a:p>
            <a:pPr>
              <a:lnSpc>
                <a:spcPct val="80000"/>
              </a:lnSpc>
            </a:pPr>
            <a:r>
              <a:rPr lang="en-US" b="0" dirty="0"/>
              <a:t>Approve </a:t>
            </a:r>
            <a:r>
              <a:rPr lang="en-US" b="0" dirty="0" smtClean="0"/>
              <a:t>of the Minutes </a:t>
            </a:r>
            <a:r>
              <a:rPr lang="en-US" b="0" dirty="0"/>
              <a:t>of Teleconferences since San Diego</a:t>
            </a:r>
          </a:p>
          <a:p>
            <a:pPr lvl="1">
              <a:lnSpc>
                <a:spcPct val="80000"/>
              </a:lnSpc>
            </a:pPr>
            <a:r>
              <a:rPr lang="en-US" dirty="0"/>
              <a:t>14/1000r0, “11ak </a:t>
            </a:r>
            <a:r>
              <a:rPr lang="en-US" dirty="0" err="1"/>
              <a:t>Telecon</a:t>
            </a:r>
            <a:r>
              <a:rPr lang="en-US" dirty="0"/>
              <a:t> Minutes 20140728”</a:t>
            </a:r>
          </a:p>
          <a:p>
            <a:pPr lvl="1">
              <a:lnSpc>
                <a:spcPct val="80000"/>
              </a:lnSpc>
            </a:pPr>
            <a:r>
              <a:rPr lang="en-US" dirty="0"/>
              <a:t>14/0TBDr0, “11ak </a:t>
            </a:r>
            <a:r>
              <a:rPr lang="en-US" dirty="0" err="1"/>
              <a:t>Telecon</a:t>
            </a:r>
            <a:r>
              <a:rPr lang="en-US" dirty="0"/>
              <a:t> Minutes 20140811”</a:t>
            </a:r>
          </a:p>
          <a:p>
            <a:pPr lvl="1">
              <a:lnSpc>
                <a:spcPct val="80000"/>
              </a:lnSpc>
            </a:pPr>
            <a:r>
              <a:rPr lang="en-US" dirty="0"/>
              <a:t>14/0TBDr0, “11ak </a:t>
            </a:r>
            <a:r>
              <a:rPr lang="en-US" dirty="0" err="1"/>
              <a:t>Telecon</a:t>
            </a:r>
            <a:r>
              <a:rPr lang="en-US" dirty="0"/>
              <a:t> Minutes 20140825”</a:t>
            </a:r>
          </a:p>
          <a:p>
            <a:pPr lvl="2">
              <a:lnSpc>
                <a:spcPct val="80000"/>
              </a:lnSpc>
            </a:pPr>
            <a:r>
              <a:rPr lang="en-US" dirty="0"/>
              <a:t>Yes:    No:    Abstain:  </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smtClean="0">
                <a:latin typeface="Arial" charset="0"/>
                <a:cs typeface="Arial" charset="0"/>
              </a:rPr>
              <a:t>:</a:t>
            </a:r>
            <a:r>
              <a:rPr lang="en-US" dirty="0" smtClean="0">
                <a:latin typeface="Arial" charset="0"/>
                <a:cs typeface="Arial" charset="0"/>
              </a:rPr>
              <a:t>30 – </a:t>
            </a:r>
            <a:r>
              <a:rPr lang="en-US" dirty="0" smtClean="0">
                <a:latin typeface="Arial" charset="0"/>
                <a:cs typeface="Arial" charset="0"/>
              </a:rPr>
              <a:t>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What will it take to meet our schedule to go to WG Ballot from the September 2014 meeting?</a:t>
            </a:r>
          </a:p>
          <a:p>
            <a:pPr>
              <a:lnSpc>
                <a:spcPct val="80000"/>
              </a:lnSpc>
            </a:pPr>
            <a:r>
              <a:rPr lang="en-US" b="0" dirty="0"/>
              <a:t>Presentation and Discussion of Submissions / </a:t>
            </a:r>
            <a:r>
              <a:rPr lang="en-US" altLang="ja-JP" b="0" dirty="0">
                <a:cs typeface="ＭＳ Ｐゴシック" charset="0"/>
              </a:rPr>
              <a:t>Resolution of Comments in 802.11 CC17</a:t>
            </a:r>
          </a:p>
          <a:p>
            <a:pPr>
              <a:lnSpc>
                <a:spcPct val="80000"/>
              </a:lnSpc>
            </a:pPr>
            <a:r>
              <a:rPr lang="en-US" b="0" dirty="0" smtClean="0"/>
              <a:t>Recess </a:t>
            </a:r>
            <a:r>
              <a:rPr lang="en-US" b="0" dirty="0"/>
              <a:t>until 08:00 Tuesday</a:t>
            </a:r>
          </a:p>
          <a:p>
            <a:pPr>
              <a:lnSpc>
                <a:spcPct val="80000"/>
              </a:lnSpc>
            </a:pPr>
            <a:endParaRPr lang="en-US" b="0" dirty="0"/>
          </a:p>
        </p:txBody>
      </p:sp>
    </p:spTree>
    <p:extLst>
      <p:ext uri="{BB962C8B-B14F-4D97-AF65-F5344CB8AC3E}">
        <p14:creationId xmlns:p14="http://schemas.microsoft.com/office/powerpoint/2010/main" val="27810040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40580</TotalTime>
  <Words>1481</Words>
  <Application>Microsoft Macintosh PowerPoint</Application>
  <PresentationFormat>On-screen Show (4:3)</PresentationFormat>
  <Paragraphs>257</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September 2014 802.11ak Agenda</vt:lpstr>
      <vt:lpstr>IEEE 802.11ak/GLK: Enhancements For Transit Links Within Bridged Networks</vt:lpstr>
      <vt:lpstr>Venue</vt:lpstr>
      <vt:lpstr>TGak Timeline</vt:lpstr>
      <vt:lpstr>Monday, 15 September 2014  10:30 – 12:30</vt:lpstr>
      <vt:lpstr>Monday, 15 September 2014  10:30 – 12:30</vt:lpstr>
      <vt:lpstr>Participants, Patents, and Duty to Inform</vt:lpstr>
      <vt:lpstr>Patent Related Links</vt:lpstr>
      <vt:lpstr>Call for Potentially Essential Patents</vt:lpstr>
      <vt:lpstr>Other Documents and WebPages to Review</vt:lpstr>
      <vt:lpstr>Other Guidelines for IEEE WG Meetings</vt:lpstr>
      <vt:lpstr>Tuesday, 16 September 2014  08:00 – 10:00</vt:lpstr>
      <vt:lpstr>Tuesday, 16 September 2014 19:30 – 21:30</vt:lpstr>
      <vt:lpstr>Thursday, 18 September, 2014 08:00 – 10:00</vt:lpstr>
      <vt:lpstr>Thursday, 18 September, 2014 10:30 – 12:30</vt:lpstr>
      <vt:lpstr>Thursday, 18 September, 2014 16:00 – 18:00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592</cp:revision>
  <cp:lastPrinted>1998-02-10T13:28:06Z</cp:lastPrinted>
  <dcterms:created xsi:type="dcterms:W3CDTF">2006-12-04T03:46:13Z</dcterms:created>
  <dcterms:modified xsi:type="dcterms:W3CDTF">2014-08-06T13:44:22Z</dcterms:modified>
  <cp:category/>
</cp:coreProperties>
</file>