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1" r:id="rId11"/>
    <p:sldId id="567" r:id="rId12"/>
    <p:sldId id="562" r:id="rId13"/>
    <p:sldId id="563" r:id="rId14"/>
    <p:sldId id="564" r:id="rId15"/>
    <p:sldId id="566" r:id="rId16"/>
    <p:sldId id="569" r:id="rId17"/>
    <p:sldId id="565" r:id="rId18"/>
    <p:sldId id="568" r:id="rId19"/>
    <p:sldId id="570" r:id="rId20"/>
    <p:sldId id="571" r:id="rId21"/>
    <p:sldId id="560" r:id="rId22"/>
    <p:sldId id="572" r:id="rId23"/>
    <p:sldId id="298" r:id="rId24"/>
    <p:sldId id="559" r:id="rId25"/>
    <p:sldId id="516" r:id="rId2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802.11-11/1016r10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802.11-11/1016r10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802.11-14/1016r10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6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0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8-01-000m-mec-reference-com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9-02-000m-alignment-of-dmg-field-definition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0-000m-revmc-wg-ballot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75-03-000m-lb202-gen-ad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0-000m-revmc-wg-ballot-comments.xl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8-000m-revmc-mac-comments.xl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73-01-000m-how-not-to-compare-linkids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83-01-000m-vht-phy-cids-3166-3176-3189-3190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58-01-000m-ld202-cid-3774-proposed-resolution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46-03-000m-cid3309-est-throughput-enhancements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73-01-000m-proxyarp-cr.doc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6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004-06-000m-tgmc-telecon-minutes-aug-sept-201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2014-09-18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66 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MAC-AC” and “Motion MAC-AD” tabs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mentor.ieee.org/802.11/dcn/13/11-13-0361-36-000m-revmc-mac-comments.xls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dirty="0"/>
              <a:t>Gen SD - B</a:t>
            </a:r>
            <a:r>
              <a:rPr lang="en-US" altLang="en-US" dirty="0" smtClean="0"/>
              <a:t>” and “</a:t>
            </a:r>
            <a:r>
              <a:rPr lang="en-US" dirty="0"/>
              <a:t>Gen </a:t>
            </a:r>
            <a:r>
              <a:rPr lang="en-US" dirty="0" err="1" smtClean="0"/>
              <a:t>Telecon</a:t>
            </a:r>
            <a:r>
              <a:rPr lang="en-US" dirty="0" smtClean="0"/>
              <a:t>-Aug</a:t>
            </a:r>
            <a:r>
              <a:rPr lang="en-US" altLang="en-US" dirty="0" smtClean="0"/>
              <a:t>”  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Mark Hamilton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67 </a:t>
            </a:r>
            <a:r>
              <a:rPr lang="en-US" altLang="en-US" dirty="0" smtClean="0"/>
              <a:t>– Editorial CIDs </a:t>
            </a:r>
            <a:r>
              <a:rPr lang="en-US" altLang="en-US" dirty="0" smtClean="0"/>
              <a:t>(Monday &amp; Tuesday)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</a:t>
            </a:r>
            <a:r>
              <a:rPr lang="en-US" altLang="en-US" dirty="0" smtClean="0"/>
              <a:t>in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Editor motion f2f </a:t>
            </a:r>
            <a:r>
              <a:rPr lang="en-US" dirty="0" smtClean="0"/>
              <a:t>2014-09-16” and Editor </a:t>
            </a:r>
            <a:r>
              <a:rPr lang="en-US" dirty="0"/>
              <a:t>motion f2f </a:t>
            </a:r>
            <a:r>
              <a:rPr lang="en-US" dirty="0" smtClean="0"/>
              <a:t>2014-09-15 </a:t>
            </a:r>
            <a:r>
              <a:rPr lang="en-US" altLang="en-US" dirty="0" smtClean="0"/>
              <a:t>”,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mentor.ieee.org/802.11/dcn/13/11-13-0233-40-000m-revmc-wg-ballot-comments.xls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00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69  </a:t>
            </a:r>
            <a:r>
              <a:rPr lang="en-US" altLang="en-US" dirty="0" smtClean="0"/>
              <a:t>– 2014-02-07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missed item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following text change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sz="1600" dirty="0" smtClean="0"/>
              <a:t>At 1733.23, “</a:t>
            </a:r>
            <a:r>
              <a:rPr lang="en-US" sz="1600" b="0" dirty="0" smtClean="0"/>
              <a:t>A </a:t>
            </a:r>
            <a:r>
              <a:rPr lang="en-US" sz="1600" b="0" dirty="0"/>
              <a:t>non-AP STA </a:t>
            </a:r>
            <a:r>
              <a:rPr lang="en-US" sz="1600" b="0" dirty="0" smtClean="0"/>
              <a:t>is considered </a:t>
            </a:r>
            <a:r>
              <a:rPr lang="en-US" sz="1600" b="0" dirty="0"/>
              <a:t>inactive if the AP has not received a Data </a:t>
            </a:r>
            <a:r>
              <a:rPr lang="en-US" sz="1600" b="0" dirty="0" smtClean="0"/>
              <a:t>frame</a:t>
            </a:r>
            <a:r>
              <a:rPr lang="en-US" sz="1600" b="0" u="sng" dirty="0" smtClean="0"/>
              <a:t>, PS-Poll frame, </a:t>
            </a:r>
            <a:r>
              <a:rPr lang="en-US" sz="1600" b="0" dirty="0" smtClean="0"/>
              <a:t> </a:t>
            </a:r>
            <a:r>
              <a:rPr lang="en-US" sz="1600" dirty="0" smtClean="0"/>
              <a:t>or </a:t>
            </a:r>
            <a:r>
              <a:rPr lang="en-US" sz="1600" b="0" dirty="0" smtClean="0"/>
              <a:t>Management </a:t>
            </a:r>
            <a:r>
              <a:rPr lang="en-US" sz="1600" b="0" dirty="0"/>
              <a:t>frame (protected or </a:t>
            </a:r>
            <a:r>
              <a:rPr lang="en-US" sz="1600" b="0" dirty="0" smtClean="0"/>
              <a:t>unprotected as </a:t>
            </a:r>
            <a:r>
              <a:rPr lang="en-US" sz="1600" b="0" dirty="0"/>
              <a:t>specified in this paragraph) of a frame exchange sequence initiated by the STA for a time period equal </a:t>
            </a:r>
            <a:r>
              <a:rPr lang="en-US" sz="1600" b="0" dirty="0" smtClean="0"/>
              <a:t>to or </a:t>
            </a:r>
            <a:r>
              <a:rPr lang="en-US" sz="1600" b="0" dirty="0"/>
              <a:t>greater than the time specified by the Max Idle Period field</a:t>
            </a:r>
            <a:r>
              <a:rPr lang="en-US" sz="1600" b="0" dirty="0" smtClean="0"/>
              <a:t>.”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Ganesh </a:t>
            </a:r>
            <a:r>
              <a:rPr lang="en-US" altLang="en-US" dirty="0" err="1"/>
              <a:t>V</a:t>
            </a:r>
            <a:r>
              <a:rPr lang="en-US" altLang="en-US" dirty="0" err="1" smtClean="0"/>
              <a:t>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11-0-0 Passes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b="0" dirty="0" smtClean="0"/>
              <a:t>Reference: 11-14-0206, text moved to 10.24.13 in D3.0</a:t>
            </a:r>
          </a:p>
        </p:txBody>
      </p:sp>
    </p:spTree>
    <p:extLst>
      <p:ext uri="{BB962C8B-B14F-4D97-AF65-F5344CB8AC3E}">
        <p14:creationId xmlns:p14="http://schemas.microsoft.com/office/powerpoint/2010/main" val="25063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70   </a:t>
            </a:r>
            <a:r>
              <a:rPr lang="en-US" altLang="en-US" dirty="0" smtClean="0"/>
              <a:t>– MEC Reference changes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mentor.ieee.org/802.11/dcn/14/11-14-1108-01-000m-mec-reference-comment.docx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10-0-0 Passes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0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71   </a:t>
            </a:r>
            <a:r>
              <a:rPr lang="en-US" altLang="en-US" dirty="0" smtClean="0"/>
              <a:t>– 11ad clarification (C. </a:t>
            </a:r>
            <a:r>
              <a:rPr lang="en-US" altLang="en-US" dirty="0" err="1" smtClean="0"/>
              <a:t>Cordiero</a:t>
            </a:r>
            <a:r>
              <a:rPr lang="en-US" altLang="en-US" dirty="0" smtClean="0"/>
              <a:t>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 smtClean="0">
                <a:hlinkClick r:id="rId3"/>
              </a:rPr>
              <a:t>https://mentor.ieee.org/802.11/dcn/14/11-14-1109-02-000m-alignment-of-dmg-field-definition.docx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11-0-0 Passes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93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72 </a:t>
            </a:r>
            <a:r>
              <a:rPr lang="en-US" altLang="en-US" dirty="0" smtClean="0"/>
              <a:t>– Editorial CIDs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dirty="0" smtClean="0"/>
              <a:t>Editormotiontelecon20140801”, “Editormotiontelecon20140808 </a:t>
            </a:r>
            <a:r>
              <a:rPr lang="en-US" altLang="en-US" dirty="0" smtClean="0"/>
              <a:t>”, “</a:t>
            </a:r>
            <a:r>
              <a:rPr lang="en-US" altLang="en-US" dirty="0" smtClean="0"/>
              <a:t>Editorials for motion”,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mentor.ieee.org/802.11/dcn/13/11-13-0233-40-000m-revmc-wg-ballot-comments.xls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Vinko Erceg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22-0-0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8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73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CIDs this week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“GEN Athens A” tab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mentor.ieee.org/802.11/dcn/14/11-14-0975-03-000m-lb202-gen-adhoc-comments.xlsx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dirty="0"/>
              <a:t>The “ANA” 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mentor.ieee.org/802.11/dcn/13/11-13-0233-40-000m-revmc-wg-ballot-comments.xls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Ganes</a:t>
            </a:r>
            <a:r>
              <a:rPr lang="en-US" altLang="en-US" dirty="0" smtClean="0"/>
              <a:t>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Stephen McCann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247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68   – Mon, Tues CIDs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MAC-AE” </a:t>
            </a:r>
            <a:r>
              <a:rPr lang="en-US" altLang="en-US" dirty="0" smtClean="0"/>
              <a:t>tab </a:t>
            </a:r>
            <a:r>
              <a:rPr lang="en-US" altLang="en-US" dirty="0" smtClean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mentor.ieee.org/802.11/dcn/13/11-13-0361-38-000m-revmc-mac-comments.xls</a:t>
            </a:r>
            <a:r>
              <a:rPr lang="en-US" altLang="en-US" dirty="0" smtClean="0"/>
              <a:t> </a:t>
            </a:r>
            <a:endParaRPr 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23-0-0 Passes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355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74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LinkID</a:t>
            </a:r>
            <a:r>
              <a:rPr lang="en-US" altLang="en-US" dirty="0" smtClean="0"/>
              <a:t> handling (Dan &amp; </a:t>
            </a:r>
            <a:r>
              <a:rPr lang="en-US" altLang="en-US" dirty="0" err="1" smtClean="0"/>
              <a:t>Kaz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mentor.ieee.org/802.11/dcn/14/11-14-1273-01-000m-how-not-to-compare-linkids.docx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Sukoda</a:t>
            </a:r>
            <a:endParaRPr lang="en-US" altLang="en-US" dirty="0" smtClean="0"/>
          </a:p>
          <a:p>
            <a:r>
              <a:rPr lang="en-US" altLang="en-US" dirty="0" smtClean="0"/>
              <a:t>Seconded: Guido Hiertz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r>
              <a:rPr lang="en-US" altLang="en-US" dirty="0" smtClean="0"/>
              <a:t> 23-0-0 Passes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54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75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CIDs 3064 (</a:t>
            </a:r>
            <a:r>
              <a:rPr lang="en-US" altLang="en-US" dirty="0" err="1" smtClean="0"/>
              <a:t>Wookbong</a:t>
            </a:r>
            <a:r>
              <a:rPr lang="en-US" altLang="en-US" dirty="0" smtClean="0"/>
              <a:t>)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</a:t>
            </a:r>
          </a:p>
          <a:p>
            <a:pPr marL="685800" lvl="2" indent="-342900"/>
            <a:r>
              <a:rPr lang="en-US" altLang="en-US" dirty="0" smtClean="0"/>
              <a:t>CIDs 3064 </a:t>
            </a:r>
            <a:r>
              <a:rPr lang="en-US" altLang="en-US" dirty="0"/>
              <a:t>as </a:t>
            </a:r>
            <a:r>
              <a:rPr lang="en-US" altLang="en-US" dirty="0" smtClean="0"/>
              <a:t>“Rejected”,  with a resolution of “The text from 11mc D3.0 is correct”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err="1" smtClean="0"/>
              <a:t>Wookbong</a:t>
            </a:r>
            <a:r>
              <a:rPr lang="en-US" altLang="en-US" dirty="0" smtClean="0"/>
              <a:t> Lee</a:t>
            </a:r>
          </a:p>
          <a:p>
            <a:r>
              <a:rPr lang="en-US" altLang="en-US" dirty="0" smtClean="0"/>
              <a:t>Seconded: Brian Hart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r>
              <a:rPr lang="en-US" altLang="en-US" dirty="0" smtClean="0"/>
              <a:t>Unanimous consent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50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76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80+80 issue – Youhan Kim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</a:t>
            </a:r>
          </a:p>
          <a:p>
            <a:pPr marL="685800" lvl="2" indent="-342900"/>
            <a:r>
              <a:rPr lang="en-US" altLang="en-US" dirty="0" smtClean="0"/>
              <a:t>CIDs 3166, 3176, 3189 and 3190 as “Revised”, with a resolution of “Incorporate the text changes in the “Proposed Text Updates” section in 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mentor.ieee.org/802.11/dcn/14/11-14-1283-01-000m-vht-phy-cids-3166-3176-3189-3190.docx</a:t>
            </a:r>
            <a:r>
              <a:rPr lang="en-US" altLang="en-US" dirty="0" smtClean="0"/>
              <a:t> “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Youhan Kim</a:t>
            </a:r>
          </a:p>
          <a:p>
            <a:r>
              <a:rPr lang="en-US" altLang="en-US" dirty="0" smtClean="0"/>
              <a:t>Seconded: Carlos Aldana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r>
              <a:rPr lang="en-US" altLang="en-US" dirty="0" smtClean="0"/>
              <a:t> 21-0-1 Passes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86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77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Annex V CID 3774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3774 as “</a:t>
            </a:r>
            <a:r>
              <a:rPr lang="en-US" altLang="en-US" dirty="0" smtClean="0"/>
              <a:t>Revised” ,  with a resolution of  “</a:t>
            </a:r>
            <a:r>
              <a:rPr lang="en-US" altLang="en-US" dirty="0" smtClean="0"/>
              <a:t>Incorporate </a:t>
            </a:r>
            <a:r>
              <a:rPr lang="en-US" altLang="en-US" dirty="0" smtClean="0"/>
              <a:t>the </a:t>
            </a:r>
            <a:r>
              <a:rPr lang="en-US" altLang="en-US" dirty="0"/>
              <a:t>text 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mentor.ieee.org/802.11/dcn/14/11-14-1058-01-000m-ld202-cid-3774-proposed-resolution.doc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</a:t>
            </a:r>
            <a:r>
              <a:rPr lang="en-US" altLang="en-US" dirty="0" smtClean="0"/>
              <a:t>Stephen McCann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78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Further EST edits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Incorporate </a:t>
            </a:r>
            <a:r>
              <a:rPr lang="en-US" altLang="en-US" dirty="0" smtClean="0"/>
              <a:t>the </a:t>
            </a:r>
            <a:r>
              <a:rPr lang="en-US" altLang="en-US" dirty="0"/>
              <a:t>text 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mentor.ieee.org/802.11/dcn/14/11-14-1246-03-000m-cid3309-est-throughput-enhancements.docx</a:t>
            </a:r>
            <a:r>
              <a:rPr lang="en-US" altLang="en-US" dirty="0" smtClean="0"/>
              <a:t> </a:t>
            </a:r>
          </a:p>
          <a:p>
            <a:pPr marL="342900" lvl="1" indent="-342900"/>
            <a:r>
              <a:rPr lang="en-US" altLang="en-US" dirty="0" smtClean="0"/>
              <a:t>Note to editor: </a:t>
            </a:r>
            <a:r>
              <a:rPr lang="en-US" altLang="en-US" dirty="0" smtClean="0"/>
              <a:t>apply changes in 11-14-0792r7 (CID 3309) first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Stephen McCann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 8-13-7 Motion fails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674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</a:t>
            </a:r>
            <a:r>
              <a:rPr lang="en-US" altLang="en-US" dirty="0" smtClean="0"/>
              <a:t>No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</a:t>
            </a:r>
            <a:r>
              <a:rPr lang="en-US" altLang="en-US" dirty="0" smtClean="0"/>
              <a:t>submissions for teleconferences and the November session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November:</a:t>
            </a:r>
          </a:p>
          <a:p>
            <a:r>
              <a:rPr lang="en-US" altLang="en-US" sz="2000" dirty="0" smtClean="0"/>
              <a:t>11-14-1052 - VHT CIDs – Ming, Edward Au</a:t>
            </a:r>
          </a:p>
          <a:p>
            <a:r>
              <a:rPr lang="en-US" altLang="en-US" sz="2000" dirty="0" smtClean="0"/>
              <a:t>11-1246 – Matthew Fischer</a:t>
            </a:r>
          </a:p>
          <a:p>
            <a:r>
              <a:rPr lang="en-US" altLang="en-US" sz="2000" dirty="0" smtClean="0"/>
              <a:t>11-14-793, 954 </a:t>
            </a:r>
            <a:r>
              <a:rPr lang="en-US" altLang="en-US" sz="2000" dirty="0" smtClean="0"/>
              <a:t>– Matthew Fischer</a:t>
            </a:r>
          </a:p>
          <a:p>
            <a:endParaRPr lang="en-US" altLang="en-US" sz="2000" dirty="0"/>
          </a:p>
          <a:p>
            <a:r>
              <a:rPr lang="en-US" altLang="en-US" sz="2000" dirty="0" err="1" smtClean="0"/>
              <a:t>Telecons</a:t>
            </a:r>
            <a:r>
              <a:rPr lang="en-US" altLang="en-US" sz="2000" dirty="0" smtClean="0"/>
              <a:t>:</a:t>
            </a:r>
          </a:p>
          <a:p>
            <a:r>
              <a:rPr lang="en-US" altLang="en-US" sz="2000" dirty="0" smtClean="0"/>
              <a:t>Gabor </a:t>
            </a:r>
            <a:r>
              <a:rPr lang="en-US" altLang="en-US" sz="1800" b="0" dirty="0" smtClean="0">
                <a:hlinkClick r:id="rId3"/>
              </a:rPr>
              <a:t>https</a:t>
            </a:r>
            <a:r>
              <a:rPr lang="en-US" altLang="en-US" sz="1800" b="0" dirty="0">
                <a:hlinkClick r:id="rId3"/>
              </a:rPr>
              <a:t>://mentor.ieee.org/802.11/dcn/14/11-14-1173-01-000m-proxyarp-cr.docx</a:t>
            </a:r>
            <a:r>
              <a:rPr lang="en-US" altLang="en-US" sz="1800" b="0" dirty="0"/>
              <a:t> </a:t>
            </a:r>
            <a:endParaRPr lang="en-US" altLang="en-US" sz="1800" b="0" dirty="0" smtClean="0"/>
          </a:p>
          <a:p>
            <a:r>
              <a:rPr lang="en-US" altLang="en-US" sz="1800" b="0" dirty="0" smtClean="0"/>
              <a:t>Mike Montemurro – 11-14-923</a:t>
            </a:r>
          </a:p>
          <a:p>
            <a:endParaRPr lang="en-US" altLang="en-US" dirty="0"/>
          </a:p>
          <a:p>
            <a:endParaRPr lang="en-US" altLang="en-US" sz="2000" dirty="0" smtClean="0"/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/>
              <a:t>–MEC 11-14-1108; Editor </a:t>
            </a:r>
            <a:r>
              <a:rPr lang="en-US" altLang="en-US" sz="1600" dirty="0" smtClean="0"/>
              <a:t>CIDs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924425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resolution: CID 3774 – S. McCann </a:t>
            </a:r>
            <a:r>
              <a:rPr lang="en-US" altLang="en-US" sz="1600" dirty="0" smtClean="0"/>
              <a:t>11-14-1058, 11-14-1150 (MDR)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11-14-923 </a:t>
            </a:r>
            <a:r>
              <a:rPr lang="en-US" altLang="en-US" sz="1600" dirty="0"/>
              <a:t>(Mike M), 11-14-1104 (Mark R</a:t>
            </a:r>
            <a:r>
              <a:rPr lang="en-US" altLang="en-US" sz="1600" dirty="0" smtClean="0"/>
              <a:t>);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0386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resolution – PHY </a:t>
            </a:r>
            <a:r>
              <a:rPr lang="en-US" altLang="en-US" sz="1600" dirty="0"/>
              <a:t>CIDs 3064 &amp;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; 3166, 3176, 3189, 3190 – Youhan Kim, 11-14-1173 Gabor, 1058r1 </a:t>
            </a:r>
            <a:r>
              <a:rPr lang="en-US" altLang="en-US" sz="1600" dirty="0" err="1" smtClean="0"/>
              <a:t>S.McCann</a:t>
            </a:r>
            <a:r>
              <a:rPr lang="en-US" altLang="en-US" sz="1600" dirty="0" smtClean="0"/>
              <a:t>, Matt 1246, Mark </a:t>
            </a:r>
            <a:r>
              <a:rPr lang="en-US" altLang="en-US" sz="1600" dirty="0" smtClean="0"/>
              <a:t>H – Annex R</a:t>
            </a:r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962400"/>
            <a:ext cx="4238625" cy="124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</a:t>
            </a:r>
            <a:r>
              <a:rPr lang="en-US" altLang="en-US" sz="1600" dirty="0"/>
              <a:t>CIDs – CC: 11-14-1109, </a:t>
            </a:r>
            <a:r>
              <a:rPr lang="en-US" altLang="en-US" sz="1600" dirty="0" err="1"/>
              <a:t>Payam</a:t>
            </a:r>
            <a:r>
              <a:rPr lang="en-US" altLang="en-US" sz="1600" dirty="0"/>
              <a:t> 11-14-918, </a:t>
            </a:r>
            <a:r>
              <a:rPr lang="en-US" altLang="en-US" sz="1600" dirty="0" smtClean="0"/>
              <a:t>11-14-919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Editor CIDs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143000"/>
            <a:ext cx="42005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Location </a:t>
            </a:r>
            <a:r>
              <a:rPr lang="en-US" altLang="en-US" sz="1600" dirty="0" smtClean="0"/>
              <a:t>CIDs: 11-14-952, 1024 Gabor, 11-14-930 B. Hart, 11-14-1002  C. Aldana, </a:t>
            </a:r>
            <a:r>
              <a:rPr lang="en-US" altLang="en-US" sz="1600" dirty="0" smtClean="0"/>
              <a:t>11-14-1014, 1276 </a:t>
            </a:r>
            <a:r>
              <a:rPr lang="en-US" altLang="en-US" sz="1600" dirty="0" smtClean="0"/>
              <a:t>Ganesh</a:t>
            </a:r>
          </a:p>
          <a:p>
            <a:pPr lvl="1"/>
            <a:r>
              <a:rPr lang="en-US" altLang="en-US" sz="1600" dirty="0" smtClean="0"/>
              <a:t>11-14-1273 Dan &amp; </a:t>
            </a:r>
            <a:r>
              <a:rPr lang="en-US" altLang="en-US" sz="1600" dirty="0" err="1" smtClean="0"/>
              <a:t>Kaz</a:t>
            </a:r>
            <a:r>
              <a:rPr lang="en-US" altLang="en-US" sz="1600" dirty="0" smtClean="0"/>
              <a:t>, </a:t>
            </a:r>
            <a:r>
              <a:rPr lang="en-US" altLang="en-US" sz="1600" dirty="0"/>
              <a:t>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8956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See WFA liaison 11-14-1141; </a:t>
            </a:r>
          </a:p>
          <a:p>
            <a:pPr lvl="1"/>
            <a:r>
              <a:rPr lang="en-US" altLang="en-US" sz="1600" dirty="0" smtClean="0"/>
              <a:t>11-14-1246 </a:t>
            </a:r>
            <a:r>
              <a:rPr lang="en-US" altLang="en-US" sz="1600" dirty="0"/>
              <a:t>M. </a:t>
            </a:r>
            <a:r>
              <a:rPr lang="en-US" altLang="en-US" sz="1600" dirty="0" smtClean="0"/>
              <a:t>Fischer, CID </a:t>
            </a:r>
            <a:r>
              <a:rPr lang="en-US" altLang="en-US" sz="1600" dirty="0"/>
              <a:t>3296 and more </a:t>
            </a:r>
            <a:r>
              <a:rPr lang="en-US" altLang="en-US" sz="1600" dirty="0" smtClean="0"/>
              <a:t>11-14-793 and 11-14-954–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Comment Resolution –  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</a:p>
          <a:p>
            <a:pPr lvl="1"/>
            <a:r>
              <a:rPr lang="en-US" altLang="en-US" sz="1600" dirty="0" smtClean="0"/>
              <a:t>CID 3209, 11-14-1173 Gabor</a:t>
            </a:r>
            <a:br>
              <a:rPr lang="en-US" altLang="en-US" sz="1600" dirty="0" smtClean="0"/>
            </a:b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mentor.ieee.org/802.11/dcn/14/11-14-0845-01-000m-revmc-minutes-for-july-2014-san-diego.docx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mentor.ieee.org/802.11/dcn/14/11-14-1004-06-000m-tgmc-telecon-minutes-aug-sept-2014.docx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65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Minutes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Approve </a:t>
            </a:r>
            <a:r>
              <a:rPr lang="en-US" altLang="en-US" dirty="0"/>
              <a:t>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San Diego minutes: </a:t>
            </a:r>
            <a:r>
              <a:rPr lang="en-US" altLang="en-US" dirty="0">
                <a:hlinkClick r:id="rId3"/>
              </a:rPr>
              <a:t>https://mentor.ieee.org/802.11/dcn/14/11-14-0845-01-000m-revmc-minutes-for-july-2014-san-diego.docx</a:t>
            </a:r>
            <a:r>
              <a:rPr lang="en-US" alt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https://mentor.ieee.org/802.11/dcn/14/11-14-1004-06-000m-tgmc-telecon-minutes-aug-sept-2014.docx</a:t>
            </a:r>
            <a:r>
              <a:rPr lang="en-US" altLang="en-US" dirty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359884</TotalTime>
  <Words>1786</Words>
  <Application>Microsoft Office PowerPoint</Application>
  <PresentationFormat>On-screen Show (4:3)</PresentationFormat>
  <Paragraphs>405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65 – Minutes</vt:lpstr>
      <vt:lpstr>Motion 66   – Teleconference CIDs </vt:lpstr>
      <vt:lpstr>Motion 67 – Editorial CIDs (Monday &amp; Tuesday)</vt:lpstr>
      <vt:lpstr>Motion 69  – 2014-02-07 Telecon missed item </vt:lpstr>
      <vt:lpstr>Motion 70   – MEC Reference changes</vt:lpstr>
      <vt:lpstr>Motion 71   – 11ad clarification (C. Cordiero)</vt:lpstr>
      <vt:lpstr>Motion 72 – Editorial CIDs (telecon)</vt:lpstr>
      <vt:lpstr>Motion 73  – CIDs this week</vt:lpstr>
      <vt:lpstr>Motion 68   – Mon, Tues CIDs</vt:lpstr>
      <vt:lpstr>Motion 74  – LinkID handling (Dan &amp; Kaz)</vt:lpstr>
      <vt:lpstr>Motion 75  – CIDs 3064 (Wookbong) </vt:lpstr>
      <vt:lpstr>Motion 76  – 80+80 issue – Youhan Kim </vt:lpstr>
      <vt:lpstr>Motion 77   – Annex V CID 3774</vt:lpstr>
      <vt:lpstr>Motion 78   – Further EST edits</vt:lpstr>
      <vt:lpstr>November Meeting Planning</vt:lpstr>
      <vt:lpstr>LB202 CID submissions for teleconferences and the November session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1836</cp:revision>
  <cp:lastPrinted>1998-02-10T13:28:06Z</cp:lastPrinted>
  <dcterms:created xsi:type="dcterms:W3CDTF">2005-01-04T21:26:55Z</dcterms:created>
  <dcterms:modified xsi:type="dcterms:W3CDTF">2014-09-18T12:53:12Z</dcterms:modified>
</cp:coreProperties>
</file>