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7" r:id="rId12"/>
    <p:sldId id="562" r:id="rId13"/>
    <p:sldId id="563" r:id="rId14"/>
    <p:sldId id="564" r:id="rId15"/>
    <p:sldId id="566" r:id="rId16"/>
    <p:sldId id="569" r:id="rId17"/>
    <p:sldId id="565" r:id="rId18"/>
    <p:sldId id="568" r:id="rId19"/>
    <p:sldId id="570" r:id="rId20"/>
    <p:sldId id="571" r:id="rId21"/>
    <p:sldId id="560" r:id="rId22"/>
    <p:sldId id="573" r:id="rId23"/>
    <p:sldId id="572" r:id="rId24"/>
    <p:sldId id="298" r:id="rId25"/>
    <p:sldId id="559" r:id="rId26"/>
    <p:sldId id="516" r:id="rId2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802.11-11/1016r9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802.11-11/1016r9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802.11-14/1016r9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9-02-000m-alignment-of-dmg-field-definition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75-03-000m-lb202-gen-ad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0-000m-revmc-wg-ballot-comments.xl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361-38-000m-revmc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3-01-000m-how-not-to-compare-linkids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3-01-000m-proposed-comment-resolution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83-01-000m-vht-phy-cids-3166-3176-3189-3190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58-01-000m-ld202-cid-3774-proposed-resolution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46-03-000m-cid3309-est-throughput-enhancements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66 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MAC-AC” and “Motion MAC-AD” tabs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and 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67 </a:t>
            </a:r>
            <a:r>
              <a:rPr lang="en-US" altLang="en-US" dirty="0" smtClean="0"/>
              <a:t>– Editorial CIDs </a:t>
            </a:r>
            <a:r>
              <a:rPr lang="en-US" altLang="en-US" dirty="0" smtClean="0"/>
              <a:t>(Monday &amp; Tuesday)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Editor motion f2f </a:t>
            </a:r>
            <a:r>
              <a:rPr lang="en-US" dirty="0" smtClean="0"/>
              <a:t>2014-09-16” and Editor </a:t>
            </a:r>
            <a:r>
              <a:rPr lang="en-US" dirty="0"/>
              <a:t>motion f2f </a:t>
            </a:r>
            <a:r>
              <a:rPr lang="en-US" dirty="0" smtClean="0"/>
              <a:t>2014-09-15 </a:t>
            </a:r>
            <a:r>
              <a:rPr lang="en-US" altLang="en-US" dirty="0" smtClean="0"/>
              <a:t>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69  </a:t>
            </a:r>
            <a:r>
              <a:rPr lang="en-US" altLang="en-US" dirty="0" smtClean="0"/>
              <a:t>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Ganesh </a:t>
            </a:r>
            <a:r>
              <a:rPr lang="en-US" altLang="en-US" dirty="0" err="1"/>
              <a:t>V</a:t>
            </a:r>
            <a:r>
              <a:rPr lang="en-US" altLang="en-US" dirty="0" err="1" smtClean="0"/>
              <a:t>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70   </a:t>
            </a:r>
            <a:r>
              <a:rPr lang="en-US" altLang="en-US" dirty="0" smtClean="0"/>
              <a:t>– MEC Reference changes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71   </a:t>
            </a:r>
            <a:r>
              <a:rPr lang="en-US" altLang="en-US" dirty="0" smtClean="0"/>
              <a:t>– 11ad clarification (C. </a:t>
            </a:r>
            <a:r>
              <a:rPr lang="en-US" altLang="en-US" dirty="0" err="1" smtClean="0"/>
              <a:t>Cordiero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 smtClean="0">
                <a:hlinkClick r:id="rId3"/>
              </a:rPr>
              <a:t>https://mentor.ieee.org/802.11/dcn/14/11-14-1109-02-000m-alignment-of-dmg-field-definition.docx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93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72 </a:t>
            </a:r>
            <a:r>
              <a:rPr lang="en-US" altLang="en-US" dirty="0" smtClean="0"/>
              <a:t>– Editorial CIDs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dirty="0" smtClean="0"/>
              <a:t>Editormotiontelecon20140801”, “Editormotiontelecon20140808 </a:t>
            </a:r>
            <a:r>
              <a:rPr lang="en-US" altLang="en-US" dirty="0" smtClean="0"/>
              <a:t>”, “</a:t>
            </a:r>
            <a:r>
              <a:rPr lang="en-US" altLang="en-US" dirty="0" smtClean="0"/>
              <a:t>Editorials for motion”,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27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73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CIDs this week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“GEN Athens A” 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mentor.ieee.org/802.11/dcn/14/11-14-0975-03-000m-lb202-gen-adhoc-comments.xlsx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dirty="0"/>
              <a:t>The “ANA” 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mentor.ieee.org/802.11/dcn/13/11-13-0233-40-000m-revmc-wg-ballot-comments.xls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24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68   – Mon, Tues CIDs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MAC-AE” </a:t>
            </a:r>
            <a:r>
              <a:rPr lang="en-US" altLang="en-US" dirty="0" smtClean="0"/>
              <a:t>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Tabled until Thursday PM1</a:t>
            </a:r>
          </a:p>
          <a:p>
            <a:endParaRPr lang="en-US" altLang="en-US" dirty="0"/>
          </a:p>
          <a:p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mentor.ieee.org/802.11/dcn/13/11-13-0361-38-000m-revmc-mac-comments.xls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35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74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LinkID</a:t>
            </a:r>
            <a:r>
              <a:rPr lang="en-US" altLang="en-US" dirty="0" smtClean="0"/>
              <a:t> handling (Dan &amp; </a:t>
            </a:r>
            <a:r>
              <a:rPr lang="en-US" altLang="en-US" dirty="0" err="1" smtClean="0"/>
              <a:t>Kaz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mentor.ieee.org/802.11/dcn/14/11-14-1273-01-000m-how-not-to-compare-linkids.docx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54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CIDs 3064, 3396 (</a:t>
            </a:r>
            <a:r>
              <a:rPr lang="en-US" altLang="en-US" dirty="0" err="1" smtClean="0"/>
              <a:t>Wookbong</a:t>
            </a:r>
            <a:r>
              <a:rPr lang="en-US" altLang="en-US" dirty="0" smtClean="0"/>
              <a:t>)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</a:t>
            </a:r>
          </a:p>
          <a:p>
            <a:pPr marL="685800" lvl="2" indent="-342900"/>
            <a:r>
              <a:rPr lang="en-US" altLang="en-US" dirty="0" smtClean="0"/>
              <a:t>CIDs 3064 </a:t>
            </a:r>
            <a:r>
              <a:rPr lang="en-US" altLang="en-US" dirty="0"/>
              <a:t>as Revised, “Incorporate the text changes in </a:t>
            </a:r>
            <a:r>
              <a:rPr lang="en-US" altLang="en-US" dirty="0">
                <a:hlinkClick r:id="rId3"/>
              </a:rPr>
              <a:t>https://mentor.ieee.org/802.11/dcn/14/11-14-1003-01-000m-proposed-comment-resolution.docx</a:t>
            </a:r>
            <a:r>
              <a:rPr lang="en-US" altLang="en-US" dirty="0"/>
              <a:t> 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CID 3396 as Revised, “</a:t>
            </a:r>
            <a:r>
              <a:rPr lang="en-US" altLang="en-US" dirty="0" smtClean="0"/>
              <a:t>Incorporate </a:t>
            </a:r>
            <a:r>
              <a:rPr lang="en-US" altLang="en-US" dirty="0" smtClean="0"/>
              <a:t>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mentor.ieee.org/802.11/dcn/14/11-14-1003-01-000m-proposed-comment-resolution.docx</a:t>
            </a: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50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80+80 issue – Youhan Kim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</a:t>
            </a:r>
          </a:p>
          <a:p>
            <a:pPr marL="685800" lvl="2" indent="-342900"/>
            <a:r>
              <a:rPr lang="en-US" altLang="en-US" dirty="0" smtClean="0"/>
              <a:t>CIDs 3166, 3175, 3189 and 3190 as “Revised”, with a resolution of “Incorporate the text changes in the “Proposed Text Updates” section in 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mentor.ieee.org/802.11/dcn/14/11-14-1283-01-000m-vht-phy-cids-3166-3176-3189-3190.docx</a:t>
            </a:r>
            <a:r>
              <a:rPr lang="en-US" altLang="en-US" dirty="0" smtClean="0"/>
              <a:t> “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86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Annex V CID 3774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3774 as “</a:t>
            </a:r>
            <a:r>
              <a:rPr lang="en-US" altLang="en-US" dirty="0" smtClean="0"/>
              <a:t>Revised” ,  with a resolution of  “</a:t>
            </a:r>
            <a:r>
              <a:rPr lang="en-US" altLang="en-US" dirty="0" smtClean="0"/>
              <a:t>Incorporate </a:t>
            </a:r>
            <a:r>
              <a:rPr lang="en-US" altLang="en-US" dirty="0" smtClean="0"/>
              <a:t>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mentor.ieee.org/802.11/dcn/14/11-14-1058-01-000m-ld202-cid-3774-proposed-resolution.doc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Proxy ARP CID 3209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3209 as “</a:t>
            </a:r>
            <a:r>
              <a:rPr lang="en-US" altLang="en-US" dirty="0" smtClean="0"/>
              <a:t>Revised” ,  with a resolution of  “</a:t>
            </a:r>
            <a:r>
              <a:rPr lang="en-US" altLang="en-US" dirty="0" smtClean="0"/>
              <a:t>Incorporate </a:t>
            </a:r>
            <a:r>
              <a:rPr lang="en-US" altLang="en-US" dirty="0" smtClean="0"/>
              <a:t>the </a:t>
            </a:r>
            <a:r>
              <a:rPr lang="en-US" altLang="en-US" dirty="0"/>
              <a:t>text changes </a:t>
            </a:r>
            <a:r>
              <a:rPr lang="en-US" altLang="en-US" dirty="0" smtClean="0"/>
              <a:t>in &lt;insert doc&gt;</a:t>
            </a:r>
          </a:p>
          <a:p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5448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Further EST edits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Incorporate </a:t>
            </a:r>
            <a:r>
              <a:rPr lang="en-US" altLang="en-US" dirty="0" smtClean="0"/>
              <a:t>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mentor.ieee.org/802.11/dcn/14/11-14-1246-03-000m-cid3309-est-throughput-enhancements.docx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9167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</a:t>
            </a:r>
            <a:r>
              <a:rPr lang="en-US" altLang="en-US" dirty="0" smtClean="0"/>
              <a:t>submissions for November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11-14-793 </a:t>
            </a:r>
            <a:r>
              <a:rPr lang="en-US" altLang="en-US" sz="2000" dirty="0" smtClean="0"/>
              <a:t>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CID 3774 – S. McCann </a:t>
            </a:r>
            <a:r>
              <a:rPr lang="en-US" altLang="en-US" sz="1600" dirty="0" smtClean="0"/>
              <a:t>11-14-1058, 11-14-1150 (MDR)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0386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 – PHY </a:t>
            </a:r>
            <a:r>
              <a:rPr lang="en-US" altLang="en-US" sz="1600" dirty="0"/>
              <a:t>CIDs 3064 &amp;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; 3166, 3176, 3189, 3190 – Youhan Kim, 11-14-1173 Gabor, 1058r1 </a:t>
            </a:r>
            <a:r>
              <a:rPr lang="en-US" altLang="en-US" sz="1600" dirty="0" err="1" smtClean="0"/>
              <a:t>S.McCann</a:t>
            </a:r>
            <a:r>
              <a:rPr lang="en-US" altLang="en-US" sz="1600" dirty="0" smtClean="0"/>
              <a:t>, Matt 1246, M. </a:t>
            </a:r>
            <a:r>
              <a:rPr lang="en-US" altLang="en-US" sz="1600" dirty="0" err="1" smtClean="0"/>
              <a:t>Montemuro</a:t>
            </a:r>
            <a:r>
              <a:rPr lang="en-US" altLang="en-US" sz="1600" dirty="0" smtClean="0"/>
              <a:t>, Mark </a:t>
            </a:r>
            <a:r>
              <a:rPr lang="en-US" altLang="en-US" sz="1600" dirty="0" smtClean="0"/>
              <a:t>H – Annex R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CIDs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11-14-952, 1024 Gabor, 11-14-930 B. Hart, 11-14-1002  C. Aldana, </a:t>
            </a:r>
            <a:r>
              <a:rPr lang="en-US" altLang="en-US" sz="1600" dirty="0" smtClean="0"/>
              <a:t>11-14-1014, 1276 </a:t>
            </a:r>
            <a:r>
              <a:rPr lang="en-US" altLang="en-US" sz="1600" dirty="0" smtClean="0"/>
              <a:t>Ganesh</a:t>
            </a:r>
          </a:p>
          <a:p>
            <a:pPr lvl="1"/>
            <a:r>
              <a:rPr lang="en-US" altLang="en-US" sz="1600" dirty="0" smtClean="0"/>
              <a:t>11-14-1273 Dan &amp; </a:t>
            </a:r>
            <a:r>
              <a:rPr lang="en-US" altLang="en-US" sz="1600" dirty="0" err="1" smtClean="0"/>
              <a:t>Kaz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956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See WFA liaison 11-14-1141; </a:t>
            </a:r>
          </a:p>
          <a:p>
            <a:pPr lvl="1"/>
            <a:r>
              <a:rPr lang="en-US" altLang="en-US" sz="1600" dirty="0" smtClean="0"/>
              <a:t>11-14-1246 </a:t>
            </a:r>
            <a:r>
              <a:rPr lang="en-US" altLang="en-US" sz="1600" dirty="0"/>
              <a:t>M. </a:t>
            </a:r>
            <a:r>
              <a:rPr lang="en-US" altLang="en-US" sz="1600" dirty="0" smtClean="0"/>
              <a:t>Fischer, CID </a:t>
            </a:r>
            <a:r>
              <a:rPr lang="en-US" altLang="en-US" sz="1600" dirty="0"/>
              <a:t>3296 and more </a:t>
            </a:r>
            <a:r>
              <a:rPr lang="en-US" altLang="en-US" sz="1600" dirty="0" smtClean="0"/>
              <a:t>11-14-793 and 11-14-954–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mentor.ieee.org/802.11/dcn/14/11-14-1004-06-000m-tgmc-telecon-minutes-aug-sept-2014.docx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65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Minutes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Approve </a:t>
            </a:r>
            <a:r>
              <a:rPr lang="en-US" altLang="en-US" dirty="0"/>
              <a:t>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 Diego minutes: </a:t>
            </a:r>
            <a:r>
              <a:rPr lang="en-US" altLang="en-US" dirty="0">
                <a:hlinkClick r:id="rId3"/>
              </a:rPr>
              <a:t>https://mentor.ieee.org/802.11/dcn/14/11-14-0845-01-000m-revmc-minutes-for-july-2014-san-diego.docx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https://mentor.ieee.org/802.11/dcn/14/11-14-1004-06-000m-tgmc-telecon-minutes-aug-sept-2014.docx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359632</TotalTime>
  <Words>1784</Words>
  <Application>Microsoft Office PowerPoint</Application>
  <PresentationFormat>On-screen Show (4:3)</PresentationFormat>
  <Paragraphs>416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65 – Minutes</vt:lpstr>
      <vt:lpstr>Motion 66   – Teleconference CIDs </vt:lpstr>
      <vt:lpstr>Motion 67 – Editorial CIDs (Monday &amp; Tuesday)</vt:lpstr>
      <vt:lpstr>Motion 69  – 2014-02-07 Telecon missed item </vt:lpstr>
      <vt:lpstr>Motion 70   – MEC Reference changes</vt:lpstr>
      <vt:lpstr>Motion 71   – 11ad clarification (C. Cordiero)</vt:lpstr>
      <vt:lpstr>Motion 72 – Editorial CIDs (telecon)</vt:lpstr>
      <vt:lpstr>Motion 73  – CIDs this week</vt:lpstr>
      <vt:lpstr>Motion 68   – Mon, Tues CIDs</vt:lpstr>
      <vt:lpstr>Motion 74  – LinkID handling (Dan &amp; Kaz)</vt:lpstr>
      <vt:lpstr>Motion  – CIDs 3064, 3396 (Wookbong) </vt:lpstr>
      <vt:lpstr>Motion  – 80+80 issue – Youhan Kim </vt:lpstr>
      <vt:lpstr>Motion   – Annex V CID 3774</vt:lpstr>
      <vt:lpstr>Motion   – Proxy ARP CID 3209</vt:lpstr>
      <vt:lpstr>Motion   – Further EST edits</vt:lpstr>
      <vt:lpstr>November Meeting Planning</vt:lpstr>
      <vt:lpstr>LB202 CID submissions for November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1825</cp:revision>
  <cp:lastPrinted>1998-02-10T13:28:06Z</cp:lastPrinted>
  <dcterms:created xsi:type="dcterms:W3CDTF">2005-01-04T21:26:55Z</dcterms:created>
  <dcterms:modified xsi:type="dcterms:W3CDTF">2014-09-18T08:40:59Z</dcterms:modified>
</cp:coreProperties>
</file>