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35" r:id="rId10"/>
    <p:sldId id="561" r:id="rId11"/>
    <p:sldId id="567" r:id="rId12"/>
    <p:sldId id="565" r:id="rId13"/>
    <p:sldId id="562" r:id="rId14"/>
    <p:sldId id="563" r:id="rId15"/>
    <p:sldId id="564" r:id="rId16"/>
    <p:sldId id="566" r:id="rId17"/>
    <p:sldId id="568" r:id="rId18"/>
    <p:sldId id="560" r:id="rId19"/>
    <p:sldId id="298" r:id="rId20"/>
    <p:sldId id="559" r:id="rId21"/>
    <p:sldId id="516" r:id="rId2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8993" autoAdjust="0"/>
  </p:normalViewPr>
  <p:slideViewPr>
    <p:cSldViewPr>
      <p:cViewPr varScale="1">
        <p:scale>
          <a:sx n="91" d="100"/>
          <a:sy n="91" d="100"/>
        </p:scale>
        <p:origin x="-129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802.11-11/0291r0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802.11-11/0291r0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802.11-14/1016r8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36-000m-revmc-mac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0975-02-000m-lb202-gen-adhoc-commen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40-000m-revmc-wg-ballot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36-000m-revmc-mac-comments.xl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108-01-000m-mec-reference-comment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109-02-000m-alignment-of-dmg-field-definition.doc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40-000m-revmc-wg-ballot-comments.xl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273-01-000m-how-not-to-compare-linkids.doc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37-000m-revmc-wg-ballot-comments.xl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2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845-01-000m-revmc-minutes-for-july-2014-san-diego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4/11-14-0781-09-0000-p802-11revmc-mdr-report.doc" TargetMode="External"/><Relationship Id="rId5" Type="http://schemas.openxmlformats.org/officeDocument/2006/relationships/hyperlink" Target="https://mentor.ieee.org/802.11/dcn/13/11-13-0095-12-000m-editor-reports.ppt" TargetMode="External"/><Relationship Id="rId4" Type="http://schemas.openxmlformats.org/officeDocument/2006/relationships/hyperlink" Target="https://mentor.ieee.org/802.11/dcn/14/11-14-1004-06-000m-tgmc-telecon-minutes-aug-sept-2014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845-01-000m-revmc-minutes-for-july-2014-san-diego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1004-06-000m-tgmc-telecon-minutes-aug-sept-201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September 2014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2014-09-17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9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66   </a:t>
            </a:r>
            <a:r>
              <a:rPr lang="en-US" altLang="en-US" dirty="0" smtClean="0"/>
              <a:t>– Teleconference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“Motion MAC-AC” and “Motion MAC-AD” tabs 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mentor.ieee.org/802.11/dcn/13/11-13-0361-36-000m-revmc-mac-comments.xls</a:t>
            </a:r>
            <a:r>
              <a:rPr 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The  </a:t>
            </a:r>
            <a:r>
              <a:rPr lang="en-US" altLang="en-US" dirty="0" smtClean="0"/>
              <a:t>“</a:t>
            </a:r>
            <a:r>
              <a:rPr lang="en-US" dirty="0"/>
              <a:t>Gen SD - B</a:t>
            </a:r>
            <a:r>
              <a:rPr lang="en-US" altLang="en-US" dirty="0" smtClean="0"/>
              <a:t>” and “</a:t>
            </a:r>
            <a:r>
              <a:rPr lang="en-US" dirty="0"/>
              <a:t>Gen </a:t>
            </a:r>
            <a:r>
              <a:rPr lang="en-US" dirty="0" err="1" smtClean="0"/>
              <a:t>Telecon</a:t>
            </a:r>
            <a:r>
              <a:rPr lang="en-US" dirty="0" smtClean="0"/>
              <a:t>-Aug</a:t>
            </a:r>
            <a:r>
              <a:rPr lang="en-US" altLang="en-US" dirty="0" smtClean="0"/>
              <a:t>”  tabs in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mentor.ieee.org/802.11/dcn/14/11-14-0975-02-000m-lb202-gen-adhoc-comments.xlsx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Jon Rosdahl</a:t>
            </a:r>
            <a:endParaRPr lang="en-US" altLang="en-US" dirty="0" smtClean="0"/>
          </a:p>
          <a:p>
            <a:r>
              <a:rPr lang="en-US" altLang="en-US" dirty="0" smtClean="0"/>
              <a:t>Seconded: Mark Hamilton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12-0-1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6151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67 </a:t>
            </a:r>
            <a:r>
              <a:rPr lang="en-US" altLang="en-US" dirty="0" smtClean="0"/>
              <a:t>– Editorial CIDs </a:t>
            </a:r>
            <a:r>
              <a:rPr lang="en-US" altLang="en-US" dirty="0" smtClean="0"/>
              <a:t>(Monday &amp; Tuesday)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</a:t>
            </a:r>
            <a:r>
              <a:rPr lang="en-US" altLang="en-US" dirty="0" smtClean="0"/>
              <a:t>in</a:t>
            </a:r>
            <a:endParaRPr lang="en-US" altLang="en-US" dirty="0" smtClean="0"/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 smtClean="0"/>
              <a:t>“</a:t>
            </a:r>
            <a:r>
              <a:rPr lang="en-US" dirty="0"/>
              <a:t>Editor motion f2f </a:t>
            </a:r>
            <a:r>
              <a:rPr lang="en-US" dirty="0" smtClean="0"/>
              <a:t>2014-09-16” and Editor </a:t>
            </a:r>
            <a:r>
              <a:rPr lang="en-US" dirty="0"/>
              <a:t>motion f2f </a:t>
            </a:r>
            <a:r>
              <a:rPr lang="en-US" dirty="0" smtClean="0"/>
              <a:t>2014-09-15 </a:t>
            </a:r>
            <a:r>
              <a:rPr lang="en-US" altLang="en-US" dirty="0" smtClean="0"/>
              <a:t>”, tabs </a:t>
            </a:r>
            <a:r>
              <a:rPr lang="en-US" altLang="en-US" dirty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mentor.ieee.org/802.11/dcn/13/11-13-0233-40-000m-revmc-wg-ballot-comments.xls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marL="342900" lvl="2" indent="0">
              <a:buNone/>
            </a:pPr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Mike Montemurro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Emily Qi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13-0-1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5005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68   </a:t>
            </a:r>
            <a:r>
              <a:rPr lang="en-US" altLang="en-US" dirty="0" smtClean="0"/>
              <a:t>– Monday &amp; Tuesday CIDs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“Motion MAC-AE” </a:t>
            </a:r>
            <a:r>
              <a:rPr lang="en-US" altLang="en-US" dirty="0" smtClean="0"/>
              <a:t>tab </a:t>
            </a:r>
            <a:r>
              <a:rPr lang="en-US" altLang="en-US" dirty="0" smtClean="0"/>
              <a:t>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mentor.ieee.org/802.11/dcn/13/11-13-0361-36-000m-revmc-mac-comments.xls</a:t>
            </a:r>
            <a:r>
              <a:rPr lang="en-US" dirty="0" smtClean="0"/>
              <a:t> 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Mike Montemurro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Emily Qi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dirty="0" smtClean="0"/>
              <a:t>Tabled until Thursday PM1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4355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382000" cy="1066800"/>
          </a:xfrm>
        </p:spPr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69  </a:t>
            </a:r>
            <a:r>
              <a:rPr lang="en-US" altLang="en-US" dirty="0" smtClean="0"/>
              <a:t>– 2014-02-07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missed item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following text change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sz="1600" dirty="0" smtClean="0"/>
              <a:t>At 1733.23, “</a:t>
            </a:r>
            <a:r>
              <a:rPr lang="en-US" sz="1600" b="0" dirty="0" smtClean="0"/>
              <a:t>A </a:t>
            </a:r>
            <a:r>
              <a:rPr lang="en-US" sz="1600" b="0" dirty="0"/>
              <a:t>non-AP STA </a:t>
            </a:r>
            <a:r>
              <a:rPr lang="en-US" sz="1600" b="0" dirty="0" smtClean="0"/>
              <a:t>is considered </a:t>
            </a:r>
            <a:r>
              <a:rPr lang="en-US" sz="1600" b="0" dirty="0"/>
              <a:t>inactive if the AP has not received a Data </a:t>
            </a:r>
            <a:r>
              <a:rPr lang="en-US" sz="1600" b="0" dirty="0" smtClean="0"/>
              <a:t>frame</a:t>
            </a:r>
            <a:r>
              <a:rPr lang="en-US" sz="1600" b="0" u="sng" dirty="0" smtClean="0"/>
              <a:t>, PS-Poll frame, </a:t>
            </a:r>
            <a:r>
              <a:rPr lang="en-US" sz="1600" b="0" dirty="0" smtClean="0"/>
              <a:t> </a:t>
            </a:r>
            <a:r>
              <a:rPr lang="en-US" sz="1600" dirty="0" smtClean="0"/>
              <a:t>or </a:t>
            </a:r>
            <a:r>
              <a:rPr lang="en-US" sz="1600" b="0" dirty="0" smtClean="0"/>
              <a:t>Management </a:t>
            </a:r>
            <a:r>
              <a:rPr lang="en-US" sz="1600" b="0" dirty="0"/>
              <a:t>frame (protected or </a:t>
            </a:r>
            <a:r>
              <a:rPr lang="en-US" sz="1600" b="0" dirty="0" smtClean="0"/>
              <a:t>unprotected as </a:t>
            </a:r>
            <a:r>
              <a:rPr lang="en-US" sz="1600" b="0" dirty="0"/>
              <a:t>specified in this paragraph) of a frame exchange sequence initiated by the STA for a time period equal </a:t>
            </a:r>
            <a:r>
              <a:rPr lang="en-US" sz="1600" b="0" dirty="0" smtClean="0"/>
              <a:t>to or </a:t>
            </a:r>
            <a:r>
              <a:rPr lang="en-US" sz="1600" b="0" dirty="0"/>
              <a:t>greater than the time specified by the Max Idle Period field</a:t>
            </a:r>
            <a:r>
              <a:rPr lang="en-US" sz="1600" b="0" dirty="0" smtClean="0"/>
              <a:t>.”</a:t>
            </a:r>
            <a:endParaRPr lang="en-US" altLang="en-US" sz="1600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Jon Rosdahl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Ganesh </a:t>
            </a:r>
            <a:r>
              <a:rPr lang="en-US" altLang="en-US" dirty="0" err="1"/>
              <a:t>V</a:t>
            </a:r>
            <a:r>
              <a:rPr lang="en-US" altLang="en-US" dirty="0" err="1" smtClean="0"/>
              <a:t>enkatesan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11-0-0 Passes</a:t>
            </a:r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b="0" dirty="0" smtClean="0"/>
              <a:t>Reference: 11-14-0206, text moved to 10.24.13 in D3.0</a:t>
            </a:r>
          </a:p>
        </p:txBody>
      </p:sp>
    </p:spTree>
    <p:extLst>
      <p:ext uri="{BB962C8B-B14F-4D97-AF65-F5344CB8AC3E}">
        <p14:creationId xmlns:p14="http://schemas.microsoft.com/office/powerpoint/2010/main" val="250635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70   </a:t>
            </a:r>
            <a:r>
              <a:rPr lang="en-US" altLang="en-US" dirty="0" smtClean="0"/>
              <a:t>– MEC Reference changes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</a:t>
            </a:r>
            <a:r>
              <a:rPr lang="en-US" altLang="en-US" dirty="0"/>
              <a:t>changes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mentor.ieee.org/802.11/dcn/14/11-14-1108-01-000m-mec-reference-comment.docx</a:t>
            </a:r>
            <a:r>
              <a:rPr lang="en-US" altLang="en-US" dirty="0" smtClean="0"/>
              <a:t> </a:t>
            </a:r>
            <a:endParaRPr lang="en-US" altLang="en-US" sz="1600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Mike Montemurro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10-0-0 Passes</a:t>
            </a:r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904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71   </a:t>
            </a:r>
            <a:r>
              <a:rPr lang="en-US" altLang="en-US" dirty="0" smtClean="0"/>
              <a:t>– 11ad clarification (C. </a:t>
            </a:r>
            <a:r>
              <a:rPr lang="en-US" altLang="en-US" dirty="0" err="1" smtClean="0"/>
              <a:t>Cordiero</a:t>
            </a:r>
            <a:r>
              <a:rPr lang="en-US" altLang="en-US" dirty="0" smtClean="0"/>
              <a:t>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</a:t>
            </a:r>
            <a:r>
              <a:rPr lang="en-US" altLang="en-US" dirty="0"/>
              <a:t>changes in </a:t>
            </a:r>
            <a:r>
              <a:rPr lang="en-US" altLang="en-US" dirty="0" smtClean="0">
                <a:hlinkClick r:id="rId3"/>
              </a:rPr>
              <a:t>https://mentor.ieee.org/802.11/dcn/14/11-14-1109-02-000m-alignment-of-dmg-field-definition.docx</a:t>
            </a:r>
            <a:r>
              <a:rPr lang="en-US" altLang="en-US" dirty="0" smtClean="0"/>
              <a:t> </a:t>
            </a:r>
            <a:endParaRPr lang="en-US" altLang="en-US" sz="1600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 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Emily Qi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11-0-0 Passes</a:t>
            </a:r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939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– Editorial CIDs (editor &amp;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</a:t>
            </a:r>
            <a:r>
              <a:rPr lang="en-US" dirty="0" smtClean="0"/>
              <a:t>Editormotiontelecon20140801”, “Editormotiontelecon20140808 </a:t>
            </a:r>
            <a:r>
              <a:rPr lang="en-US" altLang="en-US" dirty="0" smtClean="0"/>
              <a:t>”, “</a:t>
            </a:r>
            <a:r>
              <a:rPr lang="en-US" altLang="en-US" dirty="0" smtClean="0"/>
              <a:t>Editorials for motion”, tabs </a:t>
            </a:r>
            <a:r>
              <a:rPr lang="en-US" altLang="en-US" dirty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mentor.ieee.org/802.11/dcn/13/11-13-0233-40-000m-revmc-wg-ballot-comments.xls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marL="342900" lvl="2" indent="0">
              <a:buNone/>
            </a:pPr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32785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</a:t>
            </a:r>
            <a:r>
              <a:rPr lang="en-US" altLang="en-US" dirty="0" err="1" smtClean="0"/>
              <a:t>LinkID</a:t>
            </a:r>
            <a:r>
              <a:rPr lang="en-US" altLang="en-US" dirty="0" smtClean="0"/>
              <a:t> handling (Dan &amp; </a:t>
            </a:r>
            <a:r>
              <a:rPr lang="en-US" altLang="en-US" dirty="0" err="1" smtClean="0"/>
              <a:t>Kaz</a:t>
            </a:r>
            <a:r>
              <a:rPr lang="en-US" altLang="en-US" dirty="0" smtClean="0"/>
              <a:t>)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</a:t>
            </a:r>
            <a:r>
              <a:rPr lang="en-US" altLang="en-US" dirty="0"/>
              <a:t>changes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mentor.ieee.org/802.11/dcn/14/11-14-1273-01-000m-how-not-to-compare-linkids.docx</a:t>
            </a:r>
            <a:r>
              <a:rPr lang="en-US" altLang="en-US" dirty="0" smtClean="0"/>
              <a:t> </a:t>
            </a:r>
            <a:endParaRPr lang="en-US" altLang="en-US" sz="1600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</a:t>
            </a:r>
            <a:endParaRPr lang="en-US" altLang="en-US" dirty="0" smtClean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6540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topic CIDs in 11-14-xyz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</a:t>
            </a:r>
            <a:r>
              <a:rPr lang="en-GB" dirty="0" smtClean="0"/>
              <a:t>CIDs as</a:t>
            </a:r>
            <a:endParaRPr lang="en-US" dirty="0"/>
          </a:p>
          <a:p>
            <a:r>
              <a:rPr lang="en-GB" dirty="0"/>
              <a:t> </a:t>
            </a:r>
            <a:r>
              <a:rPr lang="en-GB" dirty="0" smtClean="0"/>
              <a:t>Revised, with a resolution of</a:t>
            </a:r>
            <a:endParaRPr lang="en-US" dirty="0"/>
          </a:p>
          <a:p>
            <a:pPr marL="685800" lvl="2" indent="-342900"/>
            <a:r>
              <a:rPr lang="en-US" altLang="en-US" dirty="0" smtClean="0"/>
              <a:t>Incorporate the </a:t>
            </a:r>
            <a:r>
              <a:rPr lang="en-US" altLang="en-US" dirty="0"/>
              <a:t>text changes in &lt;</a:t>
            </a:r>
            <a:r>
              <a:rPr lang="en-US" altLang="en-US" dirty="0" smtClean="0"/>
              <a:t>document&gt;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94960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November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Complete comment Resolution</a:t>
            </a:r>
          </a:p>
          <a:p>
            <a:r>
              <a:rPr lang="en-US" altLang="en-US" dirty="0" smtClean="0"/>
              <a:t>Conference Calls 10am Eastern  2 hour</a:t>
            </a:r>
          </a:p>
          <a:p>
            <a:pPr lvl="1"/>
            <a:r>
              <a:rPr lang="en-US" altLang="en-US" dirty="0" smtClean="0"/>
              <a:t>October 3, 24, 31</a:t>
            </a:r>
          </a:p>
          <a:p>
            <a:r>
              <a:rPr lang="en-US" altLang="en-US" dirty="0" smtClean="0"/>
              <a:t>Ad-Hoc meeting – </a:t>
            </a:r>
            <a:r>
              <a:rPr lang="en-US" altLang="en-US" dirty="0" smtClean="0"/>
              <a:t>?</a:t>
            </a:r>
            <a:endParaRPr lang="en-US" altLang="en-US" dirty="0" smtClean="0"/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D3.0 after successful ballot; enables submission to ISO prior to October ISO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September 2014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LB202 CID submissions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sz="2000" dirty="0" smtClean="0"/>
              <a:t>11-14-923 </a:t>
            </a:r>
            <a:r>
              <a:rPr lang="en-US" altLang="en-US" sz="2000" dirty="0"/>
              <a:t>– Michael Montemurro</a:t>
            </a:r>
          </a:p>
          <a:p>
            <a:r>
              <a:rPr lang="en-US" altLang="en-US" sz="2000" dirty="0" smtClean="0"/>
              <a:t>11-14-793 – Matthew Fischer</a:t>
            </a:r>
          </a:p>
          <a:p>
            <a:r>
              <a:rPr lang="en-US" altLang="en-US" sz="2000" dirty="0" smtClean="0"/>
              <a:t>11-14-954 – Matthew Fischer</a:t>
            </a:r>
          </a:p>
          <a:p>
            <a:r>
              <a:rPr lang="en-US" altLang="en-US" sz="2000" dirty="0" smtClean="0"/>
              <a:t>11-14-1052 - VHT CIDs – Ming, Edward Au</a:t>
            </a:r>
          </a:p>
          <a:p>
            <a:r>
              <a:rPr lang="en-US" altLang="en-US" sz="2000" dirty="0" smtClean="0"/>
              <a:t>11-14-952 – location comments- Gabor Bajko</a:t>
            </a:r>
          </a:p>
          <a:p>
            <a:r>
              <a:rPr lang="en-US" altLang="en-US" sz="2000" dirty="0" smtClean="0"/>
              <a:t>11-14-930 – location comments – Brian Hart</a:t>
            </a:r>
            <a:endParaRPr lang="en-US" altLang="en-US" sz="2000" dirty="0"/>
          </a:p>
          <a:p>
            <a:r>
              <a:rPr lang="en-US" altLang="en-US" sz="2000" dirty="0" smtClean="0"/>
              <a:t>11-14-1104 – Mark Rison</a:t>
            </a:r>
          </a:p>
          <a:p>
            <a:r>
              <a:rPr lang="en-US" altLang="en-US" sz="2000" dirty="0"/>
              <a:t>PHY Comment Resolution – 11-14-1052 (Ming, Edward</a:t>
            </a:r>
            <a:r>
              <a:rPr lang="en-US" altLang="en-US" sz="2000" dirty="0" smtClean="0"/>
              <a:t>) – November meeting</a:t>
            </a:r>
          </a:p>
          <a:p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1361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mentor.ieee.org/802.11/dcn/13/11-13-0233-37-000m-revmc-wg-ballot-comments.xls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91237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Attendance reminder: </a:t>
            </a:r>
            <a:r>
              <a:rPr lang="en-US" altLang="en-US" sz="1200" dirty="0">
                <a:hlinkClick r:id="rId3"/>
              </a:rPr>
              <a:t>https://murphy.events.ieee.org/imat/</a:t>
            </a:r>
            <a:endParaRPr lang="en-US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Documents: </a:t>
            </a:r>
            <a:r>
              <a:rPr lang="en-US" altLang="en-US" sz="1200" dirty="0">
                <a:hlinkClick r:id="rId4"/>
              </a:rPr>
              <a:t>https://mentor.ieee.org/802.11/documents</a:t>
            </a:r>
            <a:r>
              <a:rPr lang="en-US" altLang="en-US" sz="1200" dirty="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0668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Report, including MDR status</a:t>
            </a:r>
            <a:endParaRPr lang="en-US" altLang="en-US" sz="1600" dirty="0"/>
          </a:p>
          <a:p>
            <a:pPr lvl="1"/>
            <a:r>
              <a:rPr lang="en-US" altLang="en-US" sz="1600" dirty="0" smtClean="0"/>
              <a:t>Comment resolution </a:t>
            </a:r>
            <a:r>
              <a:rPr lang="en-US" altLang="en-US" sz="1600" dirty="0"/>
              <a:t>–MEC 11-14-1108; Editor </a:t>
            </a:r>
            <a:r>
              <a:rPr lang="en-US" altLang="en-US" sz="1600" dirty="0" smtClean="0"/>
              <a:t>CIDs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4924425"/>
            <a:ext cx="455295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</a:t>
            </a:r>
            <a:r>
              <a:rPr lang="en-US" altLang="en-US" sz="1600" dirty="0"/>
              <a:t>resolution: CID 3774 – S. McCann </a:t>
            </a:r>
            <a:r>
              <a:rPr lang="en-US" altLang="en-US" sz="1600" dirty="0" smtClean="0"/>
              <a:t>11-14-1058, 11-14-1150 (MDR)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11-14-923 </a:t>
            </a:r>
            <a:r>
              <a:rPr lang="en-US" altLang="en-US" sz="1600" dirty="0"/>
              <a:t>(Mike M), 11-14-1104 (Mark R</a:t>
            </a:r>
            <a:r>
              <a:rPr lang="en-US" altLang="en-US" sz="1600" dirty="0" smtClean="0"/>
              <a:t>);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 smtClean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725237" y="4267200"/>
            <a:ext cx="44196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 </a:t>
            </a:r>
          </a:p>
          <a:p>
            <a:pPr lvl="1"/>
            <a:r>
              <a:rPr lang="en-US" altLang="en-US" sz="1600" dirty="0" smtClean="0"/>
              <a:t>Comment resolution – PHY </a:t>
            </a:r>
            <a:r>
              <a:rPr lang="en-US" altLang="en-US" sz="1600" dirty="0"/>
              <a:t>CIDs 3064 &amp; 3396 – </a:t>
            </a:r>
            <a:r>
              <a:rPr lang="en-US" altLang="en-US" sz="1600" dirty="0" err="1" smtClean="0"/>
              <a:t>Wookbong</a:t>
            </a:r>
            <a:r>
              <a:rPr lang="en-US" altLang="en-US" sz="1600" dirty="0" smtClean="0"/>
              <a:t>; 3166, 3176, 3189, 3190 – Youhan Kim, 11-14-1173 Gabor, 1058r1 </a:t>
            </a:r>
            <a:r>
              <a:rPr lang="en-US" altLang="en-US" sz="1600" dirty="0" err="1" smtClean="0"/>
              <a:t>S.McCann</a:t>
            </a:r>
            <a:r>
              <a:rPr lang="en-US" altLang="en-US" sz="1600" dirty="0" smtClean="0"/>
              <a:t>, </a:t>
            </a:r>
            <a:r>
              <a:rPr lang="en-US" altLang="en-US" sz="1600" dirty="0" smtClean="0"/>
              <a:t>Mark </a:t>
            </a:r>
            <a:r>
              <a:rPr lang="en-US" altLang="en-US" sz="1600" dirty="0" smtClean="0"/>
              <a:t>H – Annex R</a:t>
            </a:r>
          </a:p>
          <a:p>
            <a:pPr lvl="1"/>
            <a:r>
              <a:rPr lang="en-US" altLang="en-US" sz="1600" dirty="0" smtClean="0"/>
              <a:t>Plans for November, Schedule</a:t>
            </a:r>
          </a:p>
          <a:p>
            <a:pPr lvl="1"/>
            <a:r>
              <a:rPr lang="en-US" altLang="en-US" sz="1600" dirty="0" smtClean="0"/>
              <a:t>AOB, Adjourn</a:t>
            </a:r>
            <a:endParaRPr lang="en-US" altLang="en-US" sz="1400" dirty="0"/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333375" y="3962400"/>
            <a:ext cx="4238625" cy="1249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PM1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11ad </a:t>
            </a:r>
            <a:r>
              <a:rPr lang="en-US" altLang="en-US" sz="1600" dirty="0"/>
              <a:t>CIDs – CC: 11-14-1109, </a:t>
            </a:r>
            <a:r>
              <a:rPr lang="en-US" altLang="en-US" sz="1600" dirty="0" err="1"/>
              <a:t>Payam</a:t>
            </a:r>
            <a:r>
              <a:rPr lang="en-US" altLang="en-US" sz="1600" dirty="0"/>
              <a:t> 11-14-918, </a:t>
            </a:r>
            <a:r>
              <a:rPr lang="en-US" altLang="en-US" sz="1600" dirty="0" smtClean="0"/>
              <a:t>11-14-919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Editor CIDs</a:t>
            </a:r>
          </a:p>
          <a:p>
            <a:pPr lvl="1"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4667250" y="1143000"/>
            <a:ext cx="420052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PM1</a:t>
            </a:r>
          </a:p>
          <a:p>
            <a:pPr lvl="1"/>
            <a:r>
              <a:rPr lang="en-US" altLang="en-US" sz="1600" dirty="0"/>
              <a:t>Motions 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Location </a:t>
            </a:r>
            <a:r>
              <a:rPr lang="en-US" altLang="en-US" sz="1600" dirty="0" smtClean="0"/>
              <a:t>CIDs: 11-14-952, 1024 Gabor, 11-14-930 B. Hart, 11-14-1002  C. Aldana, </a:t>
            </a:r>
            <a:r>
              <a:rPr lang="en-US" altLang="en-US" sz="1600" dirty="0" smtClean="0"/>
              <a:t>11-14-1014, 1276 </a:t>
            </a:r>
            <a:r>
              <a:rPr lang="en-US" altLang="en-US" sz="1600" dirty="0" smtClean="0"/>
              <a:t>Ganesh</a:t>
            </a:r>
          </a:p>
          <a:p>
            <a:pPr lvl="1"/>
            <a:r>
              <a:rPr lang="en-US" altLang="en-US" sz="1600" dirty="0" smtClean="0"/>
              <a:t>11-14-1273 Dan &amp; </a:t>
            </a:r>
            <a:r>
              <a:rPr lang="en-US" altLang="en-US" sz="1600" dirty="0" err="1" smtClean="0"/>
              <a:t>Kaz</a:t>
            </a:r>
            <a:r>
              <a:rPr lang="en-US" altLang="en-US" sz="1600" dirty="0" smtClean="0"/>
              <a:t>, </a:t>
            </a:r>
            <a:r>
              <a:rPr lang="en-US" altLang="en-US" sz="1600" dirty="0"/>
              <a:t> </a:t>
            </a: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24400" y="2895600"/>
            <a:ext cx="441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PM2 – 5PM Recess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See WFA liaison 11-14-1141; CIDs </a:t>
            </a:r>
            <a:r>
              <a:rPr lang="en-US" altLang="en-US" sz="1600" dirty="0" smtClean="0"/>
              <a:t>3121, 3122, 3123 – in Nov </a:t>
            </a:r>
          </a:p>
          <a:p>
            <a:pPr lvl="1"/>
            <a:r>
              <a:rPr lang="en-US" altLang="en-US" sz="1600" dirty="0" smtClean="0"/>
              <a:t>11-14-1246 </a:t>
            </a:r>
            <a:r>
              <a:rPr lang="en-US" altLang="en-US" sz="1600" dirty="0"/>
              <a:t>M. </a:t>
            </a:r>
            <a:r>
              <a:rPr lang="en-US" altLang="en-US" sz="1600" dirty="0" smtClean="0"/>
              <a:t>Fischer, CID </a:t>
            </a:r>
            <a:r>
              <a:rPr lang="en-US" altLang="en-US" sz="1600" dirty="0"/>
              <a:t>3296 and more </a:t>
            </a:r>
            <a:r>
              <a:rPr lang="en-US" altLang="en-US" sz="1600" dirty="0" smtClean="0"/>
              <a:t>11-14-793 and 11-14-954–</a:t>
            </a:r>
            <a:endParaRPr lang="en-US" altLang="en-US" sz="1600" dirty="0"/>
          </a:p>
          <a:p>
            <a:pPr lvl="1"/>
            <a:endParaRPr lang="en-US" altLang="en-US" sz="1600" dirty="0" smtClean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98206" y="2743200"/>
            <a:ext cx="4238625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PHY Comment Resolution –  11-14-1003 (</a:t>
            </a:r>
            <a:r>
              <a:rPr lang="en-US" altLang="en-US" sz="1600" dirty="0" err="1" smtClean="0"/>
              <a:t>Wookbong</a:t>
            </a:r>
            <a:r>
              <a:rPr lang="en-US" altLang="en-US" sz="1600" dirty="0" smtClean="0"/>
              <a:t>)</a:t>
            </a:r>
          </a:p>
          <a:p>
            <a:pPr lvl="1"/>
            <a:r>
              <a:rPr lang="en-US" altLang="en-US" sz="1600" dirty="0" smtClean="0"/>
              <a:t>CID 3209, 11-14-1173 Gabor</a:t>
            </a:r>
            <a:br>
              <a:rPr lang="en-US" altLang="en-US" sz="1600" dirty="0" smtClean="0"/>
            </a:br>
            <a:endParaRPr lang="en-US" altLang="en-US" sz="1600" dirty="0"/>
          </a:p>
          <a:p>
            <a:pPr lvl="1"/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mentor.ieee.org/802.11/dcn/14/11-14-0629-02-0000-802-11-operations-manual.docx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A8BA68E7-AF19-4EB2-AF8F-1C58C58296E2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7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CFC5CA1B-7A46-48F9-A97E-7CA930CA54DB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San Diego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mentor.ieee.org/802.11/dcn/14/11-14-0845-01-000m-revmc-minutes-for-july-2014-san-diego.docx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minutes: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mentor.ieee.org/802.11/dcn/14/11-14-1004-06-000m-tgmc-telecon-minutes-aug-sept-2014.docx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mentor.ieee.org/802.11/dcn/13/11-13-0095-12-000m-editor-reports.ppt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Mandatory Draft Review (MDR) status and </a:t>
            </a:r>
            <a:r>
              <a:rPr lang="en-US" altLang="en-US" dirty="0"/>
              <a:t>issues, see </a:t>
            </a:r>
            <a:r>
              <a:rPr lang="en-US" altLang="en-US" dirty="0">
                <a:hlinkClick r:id="rId6"/>
              </a:rPr>
              <a:t>https://</a:t>
            </a:r>
            <a:r>
              <a:rPr lang="en-US" altLang="en-US" dirty="0" smtClean="0">
                <a:hlinkClick r:id="rId6"/>
              </a:rPr>
              <a:t>mentor.ieee.org/802.11/dcn/14/11-14-0781-09-0000-p802-11revmc-mdr-report.doc</a:t>
            </a:r>
            <a:r>
              <a:rPr lang="en-US" alt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smtClean="0"/>
              <a:t>TGmc Plan of Record</a:t>
            </a:r>
            <a:endParaRPr lang="en-US" alt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29-30 Aug 2012 – </a:t>
            </a:r>
            <a:r>
              <a:rPr lang="en-US" altLang="en-US" sz="2000" dirty="0" err="1" smtClean="0"/>
              <a:t>NesCom</a:t>
            </a:r>
            <a:r>
              <a:rPr lang="en-US" alt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2013 – May 2014 – 11ac, 11af integration –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Form Sponsor </a:t>
            </a:r>
            <a:r>
              <a:rPr lang="en-US" altLang="en-US" sz="2000" dirty="0" smtClean="0"/>
              <a:t>Pool:  Open </a:t>
            </a:r>
            <a:r>
              <a:rPr lang="en-US" altLang="en-US" sz="2000" dirty="0"/>
              <a:t>Sept </a:t>
            </a:r>
            <a:r>
              <a:rPr lang="en-US" altLang="en-US" sz="2000" dirty="0" smtClean="0"/>
              <a:t>15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 smtClean="0"/>
              <a:t> or so, close </a:t>
            </a:r>
            <a:r>
              <a:rPr lang="en-US" altLang="en-US" sz="2000" dirty="0"/>
              <a:t>end Oct 2014 – </a:t>
            </a:r>
            <a:r>
              <a:rPr lang="en-US" altLang="en-US" sz="2000" dirty="0" smtClean="0"/>
              <a:t>(</a:t>
            </a:r>
            <a:r>
              <a:rPr lang="en-US" altLang="en-US" sz="2000" dirty="0"/>
              <a:t>45 days); good for 6 months (end of April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Nov 2014 – D4.0 Recirculation, follow with D5.0 changed if needed, D6.0 unchanged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EC unconditional SB approval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Initial SB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Nov 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March 2016 – </a:t>
            </a:r>
            <a:r>
              <a:rPr lang="en-US" altLang="en-US" sz="2000" dirty="0" err="1">
                <a:solidFill>
                  <a:schemeClr val="accent2"/>
                </a:solidFill>
              </a:rPr>
              <a:t>RevCom</a:t>
            </a:r>
            <a:r>
              <a:rPr lang="en-US" altLang="en-US" sz="2000" dirty="0">
                <a:solidFill>
                  <a:schemeClr val="accent2"/>
                </a:solidFill>
              </a:rPr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65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Minutes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Approve </a:t>
            </a:r>
            <a:r>
              <a:rPr lang="en-US" altLang="en-US" dirty="0"/>
              <a:t>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San Diego minutes: </a:t>
            </a:r>
            <a:r>
              <a:rPr lang="en-US" altLang="en-US" dirty="0">
                <a:hlinkClick r:id="rId3"/>
              </a:rPr>
              <a:t>https://mentor.ieee.org/802.11/dcn/14/11-14-0845-01-000m-revmc-minutes-for-july-2014-san-diego.docx</a:t>
            </a:r>
            <a:r>
              <a:rPr lang="en-US" altLang="en-US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Teleconference minutes: </a:t>
            </a:r>
            <a:r>
              <a:rPr lang="en-US" altLang="en-US" dirty="0">
                <a:hlinkClick r:id="rId4"/>
              </a:rPr>
              <a:t>https://mentor.ieee.org/802.11/dcn/14/11-14-1004-06-000m-tgmc-telecon-minutes-aug-sept-2014.docx</a:t>
            </a:r>
            <a:r>
              <a:rPr lang="en-US" altLang="en-US" dirty="0"/>
              <a:t> </a:t>
            </a:r>
          </a:p>
          <a:p>
            <a:pPr marL="342900" lvl="2" indent="0">
              <a:buNone/>
            </a:pPr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Jon Rosdahl</a:t>
            </a:r>
            <a:endParaRPr lang="en-US" altLang="en-US" dirty="0" smtClean="0"/>
          </a:p>
          <a:p>
            <a:r>
              <a:rPr lang="en-US" altLang="en-US" dirty="0" smtClean="0"/>
              <a:t>Seconded: 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Unanimous consent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358439</TotalTime>
  <Words>1527</Words>
  <Application>Microsoft Office PowerPoint</Application>
  <PresentationFormat>On-screen Show (4:3)</PresentationFormat>
  <Paragraphs>349</Paragraphs>
  <Slides>21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802-11-Submission</vt:lpstr>
      <vt:lpstr>Document</vt:lpstr>
      <vt:lpstr>IEEE 802.11 TGmc September 2014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</vt:lpstr>
      <vt:lpstr>Motion 65 – Minutes</vt:lpstr>
      <vt:lpstr>Motion 66   – Teleconference CIDs </vt:lpstr>
      <vt:lpstr>Motion 67 – Editorial CIDs (Monday &amp; Tuesday)</vt:lpstr>
      <vt:lpstr>Motion 68   – Monday &amp; Tuesday CIDs</vt:lpstr>
      <vt:lpstr>Motion 69  – 2014-02-07 Telecon missed item </vt:lpstr>
      <vt:lpstr>Motion 70   – MEC Reference changes</vt:lpstr>
      <vt:lpstr>Motion 71   – 11ad clarification (C. Cordiero)</vt:lpstr>
      <vt:lpstr>Motion – Editorial CIDs (editor &amp; telecon)</vt:lpstr>
      <vt:lpstr>Motion  – LinkID handling (Dan &amp; Kaz)</vt:lpstr>
      <vt:lpstr>Motion   – topic CIDs in 11-14-xyz</vt:lpstr>
      <vt:lpstr>November Meeting Planning</vt:lpstr>
      <vt:lpstr>LB202 CID submissions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1813</cp:revision>
  <cp:lastPrinted>1998-02-10T13:28:06Z</cp:lastPrinted>
  <dcterms:created xsi:type="dcterms:W3CDTF">2005-01-04T21:26:55Z</dcterms:created>
  <dcterms:modified xsi:type="dcterms:W3CDTF">2014-09-17T12:47:52Z</dcterms:modified>
</cp:coreProperties>
</file>