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6" r:id="rId11"/>
    <p:sldId id="561" r:id="rId12"/>
    <p:sldId id="567" r:id="rId13"/>
    <p:sldId id="565" r:id="rId14"/>
    <p:sldId id="562" r:id="rId15"/>
    <p:sldId id="563" r:id="rId16"/>
    <p:sldId id="564" r:id="rId17"/>
    <p:sldId id="560" r:id="rId18"/>
    <p:sldId id="298" r:id="rId19"/>
    <p:sldId id="559" r:id="rId20"/>
    <p:sldId id="516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802.11-14/1016r7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9-02-000m-alignment-of-dmg-field-definition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Editorial 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dirty="0" smtClean="0"/>
              <a:t>Editormotiontelecon20140801”, “Editormotiontelecon20140808 </a:t>
            </a:r>
            <a:r>
              <a:rPr lang="en-US" altLang="en-US" dirty="0" smtClean="0"/>
              <a:t>”, “Editorials”, “EDITOR_A” and “EDITOR_Q”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27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MAC-AC” and “Motion MAC-AD” tabs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and 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Editorial CIDs </a:t>
            </a:r>
            <a:r>
              <a:rPr lang="en-US" altLang="en-US" dirty="0" smtClean="0"/>
              <a:t>(Monday &amp; Tuesday)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Editor motion f2f </a:t>
            </a:r>
            <a:r>
              <a:rPr lang="en-US" dirty="0" smtClean="0"/>
              <a:t>2014-09-16” and Editor </a:t>
            </a:r>
            <a:r>
              <a:rPr lang="en-US" dirty="0"/>
              <a:t>motion f2f </a:t>
            </a:r>
            <a:r>
              <a:rPr lang="en-US" dirty="0" smtClean="0"/>
              <a:t>2014-09-15 </a:t>
            </a:r>
            <a:r>
              <a:rPr lang="en-US" altLang="en-US" dirty="0" smtClean="0"/>
              <a:t>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150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Monday &amp; Tuesday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MAC-AE” </a:t>
            </a:r>
            <a:r>
              <a:rPr lang="en-US" altLang="en-US" dirty="0" smtClean="0"/>
              <a:t>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</a:t>
            </a:r>
            <a:r>
              <a:rPr lang="en-US" dirty="0"/>
              <a:t>Gen SD - B</a:t>
            </a:r>
            <a:r>
              <a:rPr lang="en-US" altLang="en-US" dirty="0" smtClean="0"/>
              <a:t>” and 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9435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MEC Reference changes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11ad clarification (C. </a:t>
            </a:r>
            <a:r>
              <a:rPr lang="en-US" altLang="en-US" dirty="0" err="1" smtClean="0"/>
              <a:t>Cordiero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 smtClean="0">
                <a:hlinkClick r:id="rId3"/>
              </a:rPr>
              <a:t>https://mentor.ieee.org/802.11/dcn/14/11-14-1109-02-000m-alignment-of-dmg-field-definition.docx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93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Rison</a:t>
            </a:r>
          </a:p>
          <a:p>
            <a:r>
              <a:rPr lang="en-US" altLang="en-US" sz="2000" dirty="0"/>
              <a:t>PHY Comment Resolution – 11-14-1052 (Ming, Edward</a:t>
            </a:r>
            <a:r>
              <a:rPr lang="en-US" altLang="en-US" sz="2000" dirty="0" smtClean="0"/>
              <a:t>) – November meeting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CID 3774 – S. McCann </a:t>
            </a:r>
            <a:r>
              <a:rPr lang="en-US" altLang="en-US" sz="1600" dirty="0" smtClean="0"/>
              <a:t>11-14-1058, 11-14-1150 (MDR)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2672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 – PHY </a:t>
            </a:r>
            <a:r>
              <a:rPr lang="en-US" altLang="en-US" sz="1600" dirty="0"/>
              <a:t>CIDs 3064 &amp;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; 3166, 3176, 3189, 3190 – Youhan Kim, 11-14-1173 Gabor, 1058r1 </a:t>
            </a:r>
            <a:r>
              <a:rPr lang="en-US" altLang="en-US" sz="1600" dirty="0" err="1" smtClean="0"/>
              <a:t>S.McCann</a:t>
            </a:r>
            <a:r>
              <a:rPr lang="en-US" altLang="en-US" sz="1600" dirty="0" smtClean="0"/>
              <a:t>, </a:t>
            </a:r>
            <a:r>
              <a:rPr lang="en-US" altLang="en-US" sz="1600" dirty="0" err="1" smtClean="0"/>
              <a:t>Marh</a:t>
            </a:r>
            <a:r>
              <a:rPr lang="en-US" altLang="en-US" sz="1600" dirty="0" smtClean="0"/>
              <a:t> H – Annex R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CIDs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– </a:t>
            </a:r>
            <a:r>
              <a:rPr lang="en-US" altLang="en-US" sz="1600" dirty="0" smtClean="0"/>
              <a:t>Teleconference CIDs, minutes Location CIDs: 11-14-952, 1024 Gabor, 11-14-930 B. Hart, 11-14-1002  C. Aldana, 11-14-1014 Ganesh</a:t>
            </a:r>
          </a:p>
          <a:p>
            <a:pPr lvl="1"/>
            <a:r>
              <a:rPr lang="en-US" altLang="en-US" sz="1600" dirty="0" smtClean="0"/>
              <a:t>11-14-1273 Dan &amp; </a:t>
            </a:r>
            <a:r>
              <a:rPr lang="en-US" altLang="en-US" sz="1600" dirty="0" err="1" smtClean="0"/>
              <a:t>Kaz</a:t>
            </a:r>
            <a:r>
              <a:rPr lang="en-US" altLang="en-US" sz="1600" dirty="0" smtClean="0"/>
              <a:t>, Editor CIDs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19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11-14-1246 M. </a:t>
            </a:r>
            <a:r>
              <a:rPr lang="en-US" altLang="en-US" sz="1600" dirty="0" smtClean="0"/>
              <a:t>Fischer, CID </a:t>
            </a:r>
            <a:r>
              <a:rPr lang="en-US" altLang="en-US" sz="1600" dirty="0"/>
              <a:t>3296 and more </a:t>
            </a:r>
            <a:r>
              <a:rPr lang="en-US" altLang="en-US" sz="1600" dirty="0" smtClean="0"/>
              <a:t>11-14-793 and 11-14-954–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mentor.ieee.org/802.11/dcn/14/11-14-1004-06-000m-tgmc-telecon-minutes-aug-sept-2014.docx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65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Minutes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Approve </a:t>
            </a:r>
            <a:r>
              <a:rPr lang="en-US" altLang="en-US" dirty="0"/>
              <a:t>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 Diego minutes: </a:t>
            </a:r>
            <a:r>
              <a:rPr lang="en-US" altLang="en-US" dirty="0">
                <a:hlinkClick r:id="rId3"/>
              </a:rPr>
              <a:t>https://mentor.ieee.org/802.11/dcn/14/11-14-0845-01-000m-revmc-minutes-for-july-2014-san-diego.docx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https://mentor.ieee.org/802.11/dcn/14/11-14-1004-06-000m-tgmc-telecon-minutes-aug-sept-2014.docx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358292</TotalTime>
  <Words>1460</Words>
  <Application>Microsoft Office PowerPoint</Application>
  <PresentationFormat>On-screen Show (4:3)</PresentationFormat>
  <Paragraphs>334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65 – Minutes</vt:lpstr>
      <vt:lpstr>Motion – Editorial CIDs (editor &amp; telecon)</vt:lpstr>
      <vt:lpstr>Motion   – Teleconference CIDs </vt:lpstr>
      <vt:lpstr>Motion – Editorial CIDs (Monday &amp; Tuesday)</vt:lpstr>
      <vt:lpstr>Motion   – Monday &amp; Tuesday CIDs</vt:lpstr>
      <vt:lpstr>Motion   – 2014-02-07 Telecon missed item </vt:lpstr>
      <vt:lpstr>Motion   – MEC Reference changes</vt:lpstr>
      <vt:lpstr>Motion   – 11ad clarification (C. Cordiero)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1804</cp:revision>
  <cp:lastPrinted>1998-02-10T13:28:06Z</cp:lastPrinted>
  <dcterms:created xsi:type="dcterms:W3CDTF">2005-01-04T21:26:55Z</dcterms:created>
  <dcterms:modified xsi:type="dcterms:W3CDTF">2014-09-17T10:20:42Z</dcterms:modified>
</cp:coreProperties>
</file>