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1" r:id="rId11"/>
    <p:sldId id="562" r:id="rId12"/>
    <p:sldId id="560" r:id="rId13"/>
    <p:sldId id="298" r:id="rId14"/>
    <p:sldId id="559" r:id="rId15"/>
    <p:sldId id="516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72" d="100"/>
          <a:sy n="72" d="100"/>
        </p:scale>
        <p:origin x="-106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802.11-14/1016r3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5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5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9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2014-09-14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altLang="en-US" dirty="0" smtClean="0"/>
              <a:t>Motion MAC-AC” and “Motion MAC-AD”</a:t>
            </a:r>
            <a:r>
              <a:rPr lang="en-US" altLang="en-US" dirty="0" smtClean="0"/>
              <a:t> tabs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mentor.ieee.org/802.11/dcn/13/11-13-0361-35-000m-revmc-mac-comments.xls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dirty="0"/>
              <a:t>Gen SD - B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“</a:t>
            </a:r>
            <a:r>
              <a:rPr lang="en-US" dirty="0"/>
              <a:t>Gen </a:t>
            </a:r>
            <a:r>
              <a:rPr lang="en-US" dirty="0" err="1" smtClean="0"/>
              <a:t>Telecon</a:t>
            </a:r>
            <a:r>
              <a:rPr lang="en-US" dirty="0" smtClean="0"/>
              <a:t>-Aug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2014-02-07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missed item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following text change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sz="1600" dirty="0" smtClean="0"/>
              <a:t>At 1733.23, “</a:t>
            </a:r>
            <a:r>
              <a:rPr lang="en-US" sz="1600" b="0" dirty="0" smtClean="0"/>
              <a:t>A </a:t>
            </a:r>
            <a:r>
              <a:rPr lang="en-US" sz="1600" b="0" dirty="0"/>
              <a:t>non-AP STA </a:t>
            </a:r>
            <a:r>
              <a:rPr lang="en-US" sz="1600" b="0" dirty="0" smtClean="0"/>
              <a:t>is considered </a:t>
            </a:r>
            <a:r>
              <a:rPr lang="en-US" sz="1600" b="0" dirty="0"/>
              <a:t>inactive if the AP has not received a Data </a:t>
            </a:r>
            <a:r>
              <a:rPr lang="en-US" sz="1600" b="0" dirty="0" smtClean="0"/>
              <a:t>frame</a:t>
            </a:r>
            <a:r>
              <a:rPr lang="en-US" sz="1600" b="0" u="sng" dirty="0" smtClean="0"/>
              <a:t>, PS-Poll frame, </a:t>
            </a:r>
            <a:r>
              <a:rPr lang="en-US" sz="1600" b="0" dirty="0" smtClean="0"/>
              <a:t> </a:t>
            </a:r>
            <a:r>
              <a:rPr lang="en-US" sz="1600" dirty="0" smtClean="0"/>
              <a:t>or </a:t>
            </a:r>
            <a:r>
              <a:rPr lang="en-US" sz="1600" b="0" dirty="0" smtClean="0"/>
              <a:t>Management </a:t>
            </a:r>
            <a:r>
              <a:rPr lang="en-US" sz="1600" b="0" dirty="0"/>
              <a:t>frame (protected or </a:t>
            </a:r>
            <a:r>
              <a:rPr lang="en-US" sz="1600" b="0" dirty="0" smtClean="0"/>
              <a:t>unprotected as </a:t>
            </a:r>
            <a:r>
              <a:rPr lang="en-US" sz="1600" b="0" dirty="0"/>
              <a:t>specified in this paragraph) of a frame exchange sequence initiated by the STA for a time period equal </a:t>
            </a:r>
            <a:r>
              <a:rPr lang="en-US" sz="1600" b="0" dirty="0" smtClean="0"/>
              <a:t>to or </a:t>
            </a:r>
            <a:r>
              <a:rPr lang="en-US" sz="1600" b="0" dirty="0"/>
              <a:t>greater than the time specified by the Max Idle Period field</a:t>
            </a:r>
            <a:r>
              <a:rPr lang="en-US" sz="1600" b="0" dirty="0" smtClean="0"/>
              <a:t>.”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b="0" dirty="0" smtClean="0"/>
              <a:t>Reference: 11-14-0206, text moved to 10.24.13 in D3.0</a:t>
            </a:r>
          </a:p>
        </p:txBody>
      </p:sp>
    </p:spTree>
    <p:extLst>
      <p:ext uri="{BB962C8B-B14F-4D97-AF65-F5344CB8AC3E}">
        <p14:creationId xmlns:p14="http://schemas.microsoft.com/office/powerpoint/2010/main" val="25063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topic CIDs in 11-14-xyz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&lt;</a:t>
            </a:r>
            <a:r>
              <a:rPr lang="en-US" altLang="en-US" dirty="0" smtClean="0"/>
              <a:t>document&gt;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submissions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11-14-923 </a:t>
            </a:r>
            <a:r>
              <a:rPr lang="en-US" altLang="en-US" sz="2000" dirty="0"/>
              <a:t>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11-14-1052 - VHT CIDs – Ming, Edward Au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  <a:endParaRPr lang="en-US" altLang="en-US" sz="2000" dirty="0"/>
          </a:p>
          <a:p>
            <a:r>
              <a:rPr lang="en-US" altLang="en-US" sz="2000" dirty="0" smtClean="0"/>
              <a:t>11-14-1104 – Mark Rison</a:t>
            </a:r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resolution – Editor CIDs, </a:t>
            </a:r>
            <a:r>
              <a:rPr lang="en-US" altLang="en-US" sz="1600" dirty="0" smtClean="0"/>
              <a:t>MEC 11-14-1108; 11-14-1104 </a:t>
            </a:r>
            <a:r>
              <a:rPr lang="en-US" altLang="en-US" sz="1600" dirty="0" smtClean="0"/>
              <a:t>(M. Rison)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5181600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resolution: 11-14-923 (Mike M), 11-14-1104 (Mark R</a:t>
            </a:r>
            <a:r>
              <a:rPr lang="en-US" altLang="en-US" sz="1600" dirty="0" smtClean="0"/>
              <a:t>);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D. Harkins 11-14-1163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4958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886200"/>
            <a:ext cx="4238625" cy="15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</a:t>
            </a:r>
            <a:r>
              <a:rPr lang="en-US" altLang="en-US" sz="1600" dirty="0" smtClean="0"/>
              <a:t>comments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CID 3774 – </a:t>
            </a:r>
            <a:r>
              <a:rPr lang="en-US" altLang="en-US" sz="1600" dirty="0" smtClean="0"/>
              <a:t>S. </a:t>
            </a:r>
            <a:r>
              <a:rPr lang="en-US" altLang="en-US" sz="1600" dirty="0"/>
              <a:t>McCann 11-14-1058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CIDs – CC: 11-14-1109, </a:t>
            </a:r>
            <a:r>
              <a:rPr lang="en-US" altLang="en-US" sz="1600" dirty="0" err="1"/>
              <a:t>Payam</a:t>
            </a:r>
            <a:r>
              <a:rPr lang="en-US" altLang="en-US" sz="1600" dirty="0"/>
              <a:t> 11-14-918, </a:t>
            </a:r>
            <a:r>
              <a:rPr lang="en-US" altLang="en-US" sz="1600" dirty="0" smtClean="0"/>
              <a:t>11-14-919</a:t>
            </a:r>
            <a:endParaRPr lang="en-US" altLang="en-US" sz="1600" dirty="0"/>
          </a:p>
          <a:p>
            <a:pPr lvl="1"/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Location CIDs: 11-14-952 Gabor, 11-14-930 B. Hart, 11-14-1002  C. Aldana</a:t>
            </a:r>
          </a:p>
          <a:p>
            <a:pPr lvl="1"/>
            <a:r>
              <a:rPr lang="en-US" altLang="en-US" sz="1600" dirty="0" smtClean="0"/>
              <a:t>Additional comment resolution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676537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/>
              <a:t>CID 3296 and more </a:t>
            </a:r>
            <a:r>
              <a:rPr lang="en-US" altLang="en-US" sz="1600" dirty="0" smtClean="0"/>
              <a:t>11-14-793 and 11-14-954–M</a:t>
            </a:r>
            <a:r>
              <a:rPr lang="en-US" altLang="en-US" sz="1600" dirty="0"/>
              <a:t>. Fischer</a:t>
            </a:r>
          </a:p>
          <a:p>
            <a:pPr lvl="1"/>
            <a:r>
              <a:rPr lang="en-US" altLang="en-US" sz="1600" dirty="0" smtClean="0"/>
              <a:t>CIDs 3121, 3122, 3123 – any presentations, see WFA liaison 11-14-1141</a:t>
            </a:r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Comment Resolution – 11-14-1052 (Ming, Edward), 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mentor.ieee.org/802.11/dcn/14/11-14-0845-01-000m-revmc-minutes-for-july-2014-san-diego.docx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mentor.ieee.org/802.11/dcn/14/11-14-1004-05-000m-tgmc-telecon-minutes-aug-sept-2014.docx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Editorial </a:t>
            </a:r>
            <a:r>
              <a:rPr lang="en-US" altLang="en-US" dirty="0" smtClean="0"/>
              <a:t>CIDs (editor &amp;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 smtClean="0"/>
              <a:t>Editormotiontelecon20140801, Editormotiontelecon20140808 </a:t>
            </a:r>
            <a:r>
              <a:rPr lang="en-US" altLang="en-US" dirty="0" smtClean="0"/>
              <a:t>”, </a:t>
            </a:r>
            <a:r>
              <a:rPr lang="en-US" altLang="en-US" dirty="0" smtClean="0"/>
              <a:t>“Editorials”, “EDITOR_A” and “EDITOR_Q”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https://mentor.ieee.org/802.11/dcn/13/11-13-0233-39-000m-revmc-wg-ballot-comments.xls</a:t>
            </a:r>
            <a:r>
              <a:rPr lang="en-US" altLang="en-US" dirty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355317</TotalTime>
  <Words>1145</Words>
  <Application>Microsoft Office PowerPoint</Application>
  <PresentationFormat>On-screen Show (4:3)</PresentationFormat>
  <Paragraphs>262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– Editorial CIDs (editor &amp; telecon)</vt:lpstr>
      <vt:lpstr>Motion   – Teleconference CIDs </vt:lpstr>
      <vt:lpstr>Motion   – 2014-02-07 Telecon missed item </vt:lpstr>
      <vt:lpstr>Motion   – topic CIDs in 11-14-xyz</vt:lpstr>
      <vt:lpstr>November Meeting Planning</vt:lpstr>
      <vt:lpstr>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1770</cp:revision>
  <cp:lastPrinted>1998-02-10T13:28:06Z</cp:lastPrinted>
  <dcterms:created xsi:type="dcterms:W3CDTF">2005-01-04T21:26:55Z</dcterms:created>
  <dcterms:modified xsi:type="dcterms:W3CDTF">2014-09-14T15:58:17Z</dcterms:modified>
</cp:coreProperties>
</file>