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0" r:id="rId11"/>
    <p:sldId id="298" r:id="rId12"/>
    <p:sldId id="559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5" d="100"/>
          <a:sy n="95" d="100"/>
        </p:scale>
        <p:origin x="-67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802.11-14/1016r1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0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4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7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00-000m-lb202-gen-adhoc-comments.xls" TargetMode="External"/><Relationship Id="rId4" Type="http://schemas.openxmlformats.org/officeDocument/2006/relationships/hyperlink" Target="https://mentor.ieee.org/802.11/dcn/13/11-13-0361-33-000m-revmc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2014-09-05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topic CIDs in 11-14-xyz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&lt;</a:t>
            </a:r>
            <a:r>
              <a:rPr lang="en-US" altLang="en-US" dirty="0" smtClean="0"/>
              <a:t>document&gt;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submissions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11-14-923 </a:t>
            </a:r>
            <a:r>
              <a:rPr lang="en-US" altLang="en-US" sz="2000" dirty="0"/>
              <a:t>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11-14-1052 - VHT </a:t>
            </a:r>
            <a:r>
              <a:rPr lang="en-US" altLang="en-US" sz="2000" dirty="0" smtClean="0"/>
              <a:t>CIDs – </a:t>
            </a:r>
            <a:r>
              <a:rPr lang="en-US" altLang="en-US" sz="2000" dirty="0" smtClean="0"/>
              <a:t>Ming, Edward </a:t>
            </a:r>
            <a:r>
              <a:rPr lang="en-US" altLang="en-US" sz="2000" dirty="0" smtClean="0"/>
              <a:t>Au</a:t>
            </a:r>
          </a:p>
          <a:p>
            <a:r>
              <a:rPr lang="en-US" altLang="en-US" sz="2000" dirty="0" smtClean="0"/>
              <a:t>11-14-952 </a:t>
            </a:r>
            <a:r>
              <a:rPr lang="en-US" altLang="en-US" sz="2000" dirty="0" smtClean="0"/>
              <a:t>– location comments- Gabor Bajko</a:t>
            </a:r>
          </a:p>
          <a:p>
            <a:r>
              <a:rPr lang="en-US" altLang="en-US" sz="2000" dirty="0" smtClean="0"/>
              <a:t>11-14-930 – location comments – Brian </a:t>
            </a:r>
            <a:r>
              <a:rPr lang="en-US" altLang="en-US" sz="2000" dirty="0" smtClean="0"/>
              <a:t>Hart</a:t>
            </a:r>
            <a:endParaRPr lang="en-US" altLang="en-US" sz="2000" dirty="0"/>
          </a:p>
          <a:p>
            <a:r>
              <a:rPr lang="en-US" altLang="en-US" sz="2000" dirty="0" smtClean="0"/>
              <a:t>11-14-1104 – Mark Rison</a:t>
            </a:r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19800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Attendance reminder: </a:t>
            </a:r>
            <a:r>
              <a:rPr lang="en-US" altLang="en-US" sz="1200">
                <a:hlinkClick r:id="rId3"/>
              </a:rPr>
              <a:t>https://murphy.events.ieee.org/imat/</a:t>
            </a: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Documents: </a:t>
            </a:r>
            <a:r>
              <a:rPr lang="en-US" altLang="en-US" sz="1200">
                <a:hlinkClick r:id="rId4"/>
              </a:rPr>
              <a:t>https://mentor.ieee.org/802.11/documents</a:t>
            </a:r>
            <a:r>
              <a:rPr lang="en-US" altLang="en-US" sz="120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Editor </a:t>
            </a:r>
            <a:r>
              <a:rPr lang="en-US" altLang="en-US" sz="1600" dirty="0" smtClean="0"/>
              <a:t>CIDs, 11-14-1104 (Mark R)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5181600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3774 – Stephen McCann 11-14-1058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</a:t>
            </a:r>
            <a:r>
              <a:rPr lang="en-US" altLang="en-US" sz="1600" dirty="0" smtClean="0"/>
              <a:t>CIDs – </a:t>
            </a:r>
            <a:r>
              <a:rPr lang="en-US" altLang="en-US" sz="1600" dirty="0" err="1" smtClean="0"/>
              <a:t>Payam</a:t>
            </a:r>
            <a:r>
              <a:rPr lang="en-US" altLang="en-US" sz="1600" dirty="0" smtClean="0"/>
              <a:t> 11-14-918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11-14-919</a:t>
            </a: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4958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962400"/>
            <a:ext cx="423862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</a:t>
            </a:r>
            <a:r>
              <a:rPr lang="en-US" altLang="en-US" sz="1600" dirty="0" smtClean="0"/>
              <a:t>comments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11-14-923 (Mike M), 11-14-1104 (Mark R)</a:t>
            </a:r>
            <a:endParaRPr lang="en-US" altLang="en-US" sz="1600" dirty="0"/>
          </a:p>
          <a:p>
            <a:pPr lvl="1"/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Location CIDs: 11-14-952 Gabor, 110140930 – Brian Hart, 11-14-1002 Carlos</a:t>
            </a:r>
          </a:p>
          <a:p>
            <a:pPr lvl="1"/>
            <a:r>
              <a:rPr lang="en-US" altLang="en-US" sz="1600" dirty="0" smtClean="0"/>
              <a:t>Additional comment resolution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676537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/>
              <a:t>CID 3296 and more </a:t>
            </a:r>
            <a:r>
              <a:rPr lang="en-US" altLang="en-US" sz="1600" dirty="0" smtClean="0"/>
              <a:t>11-14-793 and 11-14-954–M</a:t>
            </a:r>
            <a:r>
              <a:rPr lang="en-US" altLang="en-US" sz="1600" dirty="0"/>
              <a:t>. Fischer</a:t>
            </a:r>
          </a:p>
          <a:p>
            <a:pPr lvl="1"/>
            <a:r>
              <a:rPr lang="en-US" altLang="en-US" sz="1600" dirty="0" smtClean="0"/>
              <a:t>CIDs 3121, 3122, 3123 – any presentations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</a:t>
            </a:r>
            <a:r>
              <a:rPr lang="en-US" altLang="en-US" sz="1600" dirty="0" smtClean="0"/>
              <a:t>Comment Resolution – </a:t>
            </a:r>
            <a:r>
              <a:rPr lang="en-US" altLang="en-US" sz="1600" dirty="0" smtClean="0"/>
              <a:t>11-14-1052 (Ming, Edward), 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mentor.ieee.org/802.11/dcn/14/11-14-0845-00-000m-revmc-minutes-for-july-2014-san-diego.docx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mentor.ieee.org/802.11/dcn/14/11-14-1004-04-000m-tgmc-telecon-minutes-aug-sept-2014.docx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</a:t>
            </a:r>
            <a:r>
              <a:rPr lang="en-US" altLang="en-US" dirty="0" smtClean="0"/>
              <a:t>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</a:t>
            </a:r>
            <a:r>
              <a:rPr lang="en-US" altLang="en-US" dirty="0"/>
              <a:t>and </a:t>
            </a:r>
            <a:r>
              <a:rPr lang="en-US" altLang="en-US" dirty="0" smtClean="0"/>
              <a:t>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mentor.ieee.org/802.11/dcn/13/11-13-0233-37-000m-revmc-wg-ballot-comments.xls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“ and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“ tabs in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mentor.ieee.org/802.11/dcn/13/11-13-0361-33-000m-revmc-mac-comments.xls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and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 tabs in </a:t>
            </a:r>
            <a:r>
              <a:rPr lang="en-US" altLang="en-US" dirty="0" smtClean="0">
                <a:hlinkClick r:id="rId5"/>
              </a:rPr>
              <a:t>https</a:t>
            </a:r>
            <a:r>
              <a:rPr lang="en-US" altLang="en-US" dirty="0">
                <a:hlinkClick r:id="rId5"/>
              </a:rPr>
              <a:t>://</a:t>
            </a:r>
            <a:r>
              <a:rPr lang="en-US" altLang="en-US" dirty="0" smtClean="0">
                <a:hlinkClick r:id="rId5"/>
              </a:rPr>
              <a:t>mentor.ieee.org/802.11/dcn/14/11-14-0975-00-000m-lb202-gen-adhoc-comments.xls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352808</TotalTime>
  <Words>951</Words>
  <Application>Microsoft Office PowerPoint</Application>
  <PresentationFormat>On-screen Show (4:3)</PresentationFormat>
  <Paragraphs>230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  – Teleconference CIDs </vt:lpstr>
      <vt:lpstr>Motion   – topic CIDs in 11-14-xyz</vt:lpstr>
      <vt:lpstr>November Meeting Planning</vt:lpstr>
      <vt:lpstr>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1748</cp:revision>
  <cp:lastPrinted>1998-02-10T13:28:06Z</cp:lastPrinted>
  <dcterms:created xsi:type="dcterms:W3CDTF">2005-01-04T21:26:55Z</dcterms:created>
  <dcterms:modified xsi:type="dcterms:W3CDTF">2014-09-05T20:47:14Z</dcterms:modified>
</cp:coreProperties>
</file>