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0" r:id="rId11"/>
    <p:sldId id="298" r:id="rId12"/>
    <p:sldId id="559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6" d="100"/>
          <a:sy n="96" d="100"/>
        </p:scale>
        <p:origin x="-642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802.11-14/1016r0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0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4/11-14-0781-06-0000-p802-11revmc-mdr-report.doc" TargetMode="External"/><Relationship Id="rId4" Type="http://schemas.openxmlformats.org/officeDocument/2006/relationships/hyperlink" Target="https://mentor.ieee.org/802.11/dcn/14/11-14-1004-00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6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00-000m-lb202-gen-adhoc-comments.xls" TargetMode="External"/><Relationship Id="rId4" Type="http://schemas.openxmlformats.org/officeDocument/2006/relationships/hyperlink" Target="https://mentor.ieee.org/802.11/dcn/13/11-13-0361-33-000m-revmc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2014-08-06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topic </a:t>
            </a:r>
            <a:r>
              <a:rPr lang="en-US" altLang="en-US" dirty="0" smtClean="0"/>
              <a:t>CIDs in </a:t>
            </a:r>
            <a:r>
              <a:rPr lang="en-US" altLang="en-US" dirty="0" smtClean="0"/>
              <a:t>11-14-xyz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</a:t>
            </a:r>
            <a:r>
              <a:rPr lang="en-GB" dirty="0" smtClean="0"/>
              <a:t>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</a:t>
            </a:r>
            <a:r>
              <a:rPr lang="en-US" altLang="en-US" dirty="0"/>
              <a:t>&lt;</a:t>
            </a:r>
            <a:r>
              <a:rPr lang="en-US" altLang="en-US" dirty="0" smtClean="0"/>
              <a:t>document&gt;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</a:t>
            </a:r>
            <a:r>
              <a:rPr lang="en-US" altLang="en-US" dirty="0" smtClean="0"/>
              <a:t>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</a:t>
            </a:r>
            <a:r>
              <a:rPr lang="en-US" altLang="en-US" dirty="0" smtClean="0"/>
              <a:t>Complete comment </a:t>
            </a:r>
            <a:r>
              <a:rPr lang="en-US" altLang="en-US" dirty="0" smtClean="0"/>
              <a:t>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  <a:endParaRPr lang="en-US" altLang="en-US" dirty="0" smtClean="0"/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</a:t>
            </a:r>
            <a:r>
              <a:rPr lang="en-US" altLang="en-US" dirty="0" smtClean="0"/>
              <a:t>CID submissions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11-14-780 – remaining trivial technical – Adrian</a:t>
            </a:r>
          </a:p>
          <a:p>
            <a:r>
              <a:rPr lang="en-US" altLang="en-US" sz="2000" dirty="0" smtClean="0"/>
              <a:t>Prepared resolutions - Mark Hamilton</a:t>
            </a:r>
          </a:p>
          <a:p>
            <a:r>
              <a:rPr lang="en-US" altLang="en-US" sz="2000" dirty="0" smtClean="0"/>
              <a:t>Comments needing discussion – Mark Hamilton</a:t>
            </a:r>
          </a:p>
          <a:p>
            <a:r>
              <a:rPr lang="en-US" altLang="en-US" sz="2000" dirty="0" smtClean="0"/>
              <a:t>CIDs 3173, 3174, 3175 – </a:t>
            </a:r>
            <a:r>
              <a:rPr lang="en-US" altLang="en-US" sz="2000" dirty="0" err="1" smtClean="0"/>
              <a:t>Fei</a:t>
            </a:r>
            <a:r>
              <a:rPr lang="en-US" altLang="en-US" sz="2000" dirty="0" smtClean="0"/>
              <a:t> Tong</a:t>
            </a:r>
          </a:p>
          <a:p>
            <a:r>
              <a:rPr lang="en-US" altLang="en-US" sz="2000" dirty="0"/>
              <a:t>11-14-923 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VHT CIDs – Edward Au</a:t>
            </a:r>
          </a:p>
          <a:p>
            <a:r>
              <a:rPr lang="en-US" altLang="en-US" sz="2000" dirty="0" smtClean="0"/>
              <a:t>11-14-0955 – regulatory comments – Peter Ecclesine</a:t>
            </a:r>
          </a:p>
          <a:p>
            <a:r>
              <a:rPr lang="en-US" altLang="en-US" sz="2000" dirty="0" smtClean="0"/>
              <a:t>11-14-952 – location comments- Gabor Bajko</a:t>
            </a:r>
          </a:p>
          <a:p>
            <a:r>
              <a:rPr lang="en-US" altLang="en-US" sz="2000" dirty="0" smtClean="0"/>
              <a:t>11-14-930 – location comments – Brian Hart</a:t>
            </a:r>
          </a:p>
          <a:p>
            <a:r>
              <a:rPr lang="en-US" altLang="en-US" sz="2000" dirty="0" smtClean="0"/>
              <a:t>11-14-915, 916 – security comments – Dan Harkins</a:t>
            </a:r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mentor.ieee.org/802.11/dcn/13/11-13-0233-36-000m-revmc-wg-ballot-comments.xls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19800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Attendance reminder: </a:t>
            </a:r>
            <a:r>
              <a:rPr lang="en-US" altLang="en-US" sz="1200">
                <a:hlinkClick r:id="rId3"/>
              </a:rPr>
              <a:t>https://murphy.events.ieee.org/imat/</a:t>
            </a:r>
            <a:endParaRPr lang="en-US" altLang="en-US" sz="12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Documents: </a:t>
            </a:r>
            <a:r>
              <a:rPr lang="en-US" altLang="en-US" sz="1200">
                <a:hlinkClick r:id="rId4"/>
              </a:rPr>
              <a:t>https://mentor.ieee.org/802.11/documents</a:t>
            </a:r>
            <a:r>
              <a:rPr lang="en-US" altLang="en-US" sz="120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2192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</a:t>
            </a:r>
            <a:r>
              <a:rPr lang="en-US" altLang="en-US" sz="1600" dirty="0" smtClean="0"/>
              <a:t>status</a:t>
            </a:r>
            <a:endParaRPr lang="en-US" altLang="en-US" sz="1600" dirty="0"/>
          </a:p>
          <a:p>
            <a:pPr lvl="1"/>
            <a:r>
              <a:rPr lang="en-US" altLang="en-US" sz="1600" dirty="0"/>
              <a:t>Timeline and Schedule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5048250"/>
            <a:ext cx="43434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CIDs, 11-14-918, 11-14-919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4400" y="41910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 smtClean="0"/>
              <a:t>for </a:t>
            </a:r>
            <a:r>
              <a:rPr lang="en-US" altLang="en-US" sz="1600" dirty="0" smtClean="0"/>
              <a:t>November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4048137"/>
            <a:ext cx="42386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</a:t>
            </a:r>
            <a:r>
              <a:rPr lang="en-US" altLang="en-US" sz="1600" dirty="0" smtClean="0"/>
              <a:t>comments</a:t>
            </a:r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/>
          </a:p>
          <a:p>
            <a:pPr lvl="1"/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Location CIDs</a:t>
            </a:r>
          </a:p>
          <a:p>
            <a:pPr lvl="1"/>
            <a:r>
              <a:rPr lang="en-US" altLang="en-US" sz="1600" dirty="0"/>
              <a:t>Comment resolution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4384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PM2</a:t>
            </a:r>
          </a:p>
          <a:p>
            <a:pPr lvl="1"/>
            <a:r>
              <a:rPr lang="en-US" altLang="en-US" sz="1600" dirty="0"/>
              <a:t>CID 3296 and more </a:t>
            </a:r>
            <a:r>
              <a:rPr lang="en-US" altLang="en-US" sz="1600" dirty="0" smtClean="0"/>
              <a:t>11-14-793 and 11-14-954–M</a:t>
            </a:r>
            <a:r>
              <a:rPr lang="en-US" altLang="en-US" sz="1600" dirty="0"/>
              <a:t>. Fischer</a:t>
            </a:r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988711"/>
            <a:ext cx="42386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</a:t>
            </a:r>
            <a:r>
              <a:rPr lang="en-US" altLang="en-US" sz="1800" dirty="0" smtClean="0"/>
              <a:t>day PM2</a:t>
            </a:r>
            <a:endParaRPr lang="en-US" altLang="en-US" sz="1800" dirty="0"/>
          </a:p>
          <a:p>
            <a:pPr lvl="1"/>
            <a:r>
              <a:rPr lang="en-US" altLang="en-US" sz="1600" dirty="0"/>
              <a:t>Motions – Teleconference </a:t>
            </a:r>
            <a:r>
              <a:rPr lang="en-US" altLang="en-US" sz="1600" dirty="0" smtClean="0"/>
              <a:t>comments</a:t>
            </a:r>
          </a:p>
          <a:p>
            <a:pPr lvl="1"/>
            <a:r>
              <a:rPr lang="en-US" altLang="en-US" sz="1600" dirty="0" smtClean="0"/>
              <a:t>PHY Comment Resolution</a:t>
            </a:r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</a:t>
            </a:r>
            <a:r>
              <a:rPr lang="en-US" altLang="en-US" dirty="0" smtClean="0"/>
              <a:t>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mentor.ieee.org/802.11/dcn/14/11-14-0845-00-000m-revmc-minutes-for-july-2014-san-diego.docx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mentor.ieee.org/802.11/dcn/14/11-14-1004-00-000m-tgmc-telecon-minutes-aug-sept-2014.docx</a:t>
            </a:r>
            <a:r>
              <a:rPr lang="en-US" altLang="en-US" dirty="0" smtClean="0"/>
              <a:t> 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Editor’s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mentor.ieee.org/802.11/dcn/14/11-14-0781-06-0000-p802-11revmc-mdr-report.doc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August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Teleconference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</a:t>
            </a:r>
            <a:r>
              <a:rPr lang="en-US" altLang="en-US" dirty="0"/>
              <a:t>and </a:t>
            </a:r>
            <a:r>
              <a:rPr lang="en-US" altLang="en-US" dirty="0" smtClean="0"/>
              <a:t>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mentor.ieee.org/802.11/dcn/13/11-13-0233-36-000m-revmc-wg-ballot-comments.xls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“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“ </a:t>
            </a:r>
            <a:r>
              <a:rPr lang="en-US" altLang="en-US" dirty="0" smtClean="0"/>
              <a:t>tabs in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mentor.ieee.org/802.11/dcn/13/11-13-0361-33-000m-revmc-mac-comments.xls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 </a:t>
            </a:r>
            <a:r>
              <a:rPr lang="en-US" altLang="en-US" dirty="0" smtClean="0"/>
              <a:t>tabs in </a:t>
            </a:r>
            <a:r>
              <a:rPr lang="en-US" altLang="en-US" dirty="0" smtClean="0">
                <a:hlinkClick r:id="rId5"/>
              </a:rPr>
              <a:t>https</a:t>
            </a:r>
            <a:r>
              <a:rPr lang="en-US" altLang="en-US" dirty="0">
                <a:hlinkClick r:id="rId5"/>
              </a:rPr>
              <a:t>://</a:t>
            </a:r>
            <a:r>
              <a:rPr lang="en-US" altLang="en-US" dirty="0" smtClean="0">
                <a:hlinkClick r:id="rId5"/>
              </a:rPr>
              <a:t>mentor.ieee.org/802.11/dcn/14/11-14-0975-00-000m-lb202-gen-adhoc-comments.xls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352405</TotalTime>
  <Words>927</Words>
  <Application>Microsoft Office PowerPoint</Application>
  <PresentationFormat>On-screen Show (4:3)</PresentationFormat>
  <Paragraphs>235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  – Teleconference CIDs </vt:lpstr>
      <vt:lpstr>Motion   – topic CIDs in 11-14-xyz</vt:lpstr>
      <vt:lpstr>November Meeting Planning</vt:lpstr>
      <vt:lpstr>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1738</cp:revision>
  <cp:lastPrinted>1998-02-10T13:28:06Z</cp:lastPrinted>
  <dcterms:created xsi:type="dcterms:W3CDTF">2005-01-04T21:26:55Z</dcterms:created>
  <dcterms:modified xsi:type="dcterms:W3CDTF">2014-08-06T15:16:38Z</dcterms:modified>
</cp:coreProperties>
</file>