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2" r:id="rId4"/>
    <p:sldId id="266" r:id="rId5"/>
    <p:sldId id="265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420" autoAdjust="0"/>
  </p:normalViewPr>
  <p:slideViewPr>
    <p:cSldViewPr>
      <p:cViewPr varScale="1">
        <p:scale>
          <a:sx n="95" d="100"/>
          <a:sy n="95" d="100"/>
        </p:scale>
        <p:origin x="-232" y="-12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802.11-14/0988r0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0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802.11-14/0988r0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9604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802.11-14/0988r0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802.11-14/0988r0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802.11-14/0988r0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802.11-14/0988r0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802.11-14/0988r0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0988r0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err="1" smtClean="0"/>
              <a:t>TGak</a:t>
            </a:r>
            <a:r>
              <a:rPr lang="en-GB" sz="3600" dirty="0" smtClean="0"/>
              <a:t> May Closing Report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</a:t>
            </a:r>
            <a:r>
              <a:rPr lang="en-GB" sz="2000" b="0" dirty="0" smtClean="0"/>
              <a:t>07-17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Group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6036653"/>
              </p:ext>
            </p:extLst>
          </p:nvPr>
        </p:nvGraphicFramePr>
        <p:xfrm>
          <a:off x="685800" y="2438400"/>
          <a:ext cx="7772400" cy="1066801"/>
        </p:xfrm>
        <a:graphic>
          <a:graphicData uri="http://schemas.openxmlformats.org/drawingml/2006/table">
            <a:tbl>
              <a:tblPr/>
              <a:tblGrid>
                <a:gridCol w="1797968"/>
                <a:gridCol w="1224136"/>
                <a:gridCol w="1473696"/>
                <a:gridCol w="1600200"/>
                <a:gridCol w="1676400"/>
              </a:tblGrid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Address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Affiliations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Email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Donald </a:t>
                      </a:r>
                      <a:r>
                        <a:rPr lang="en-US" sz="1600" b="0" dirty="0" smtClean="0">
                          <a:effectLst/>
                          <a:latin typeface="Times New Roman"/>
                          <a:ea typeface="Times New Roman"/>
                        </a:rPr>
                        <a:t>Eastlake, 3</a:t>
                      </a:r>
                      <a:r>
                        <a:rPr lang="en-US" sz="1600" b="0" baseline="30000" dirty="0" smtClean="0">
                          <a:effectLst/>
                          <a:latin typeface="Times New Roman"/>
                          <a:ea typeface="Times New Roman"/>
                        </a:rPr>
                        <a:t>rd</a:t>
                      </a:r>
                      <a:r>
                        <a:rPr lang="en-US" sz="1600" b="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Huawei Technologies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>
                          <a:effectLst/>
                          <a:latin typeface="Times New Roman"/>
                          <a:ea typeface="Times New Roman"/>
                        </a:rPr>
                        <a:t>155 Beaver Street, Milford, MA 01757 USA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+1-508-333-2270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 dirty="0">
                          <a:effectLst/>
                          <a:latin typeface="Times New Roman"/>
                          <a:ea typeface="Times New Roman"/>
                        </a:rPr>
                        <a:t>d3e3e3@gmail.com</a:t>
                      </a:r>
                      <a:endParaRPr lang="en-US" sz="3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lnSpc>
                <a:spcPct val="120000"/>
              </a:lnSpc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Closing Report of IEEE 802.11 Task Group AK at the IEEE 802.11 Meeting, </a:t>
            </a:r>
            <a:r>
              <a:rPr lang="en-GB" dirty="0" smtClean="0"/>
              <a:t>July 2014</a:t>
            </a:r>
            <a:r>
              <a:rPr lang="en-GB" dirty="0" smtClean="0"/>
              <a:t>, held in </a:t>
            </a:r>
            <a:r>
              <a:rPr lang="en-GB" dirty="0" smtClean="0"/>
              <a:t>San Diego, California.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80112" y="6475413"/>
            <a:ext cx="2962226" cy="265955"/>
          </a:xfrm>
        </p:spPr>
        <p:txBody>
          <a:bodyPr/>
          <a:lstStyle/>
          <a:p>
            <a:r>
              <a:rPr lang="en-GB" dirty="0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72136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Met </a:t>
            </a:r>
            <a:r>
              <a:rPr lang="en-GB" sz="2400" dirty="0"/>
              <a:t>jointly with </a:t>
            </a:r>
            <a:r>
              <a:rPr lang="en-GB" sz="2400" dirty="0" smtClean="0"/>
              <a:t>802.1 IWK, 802.1 TSN, and 802.11 ARC </a:t>
            </a:r>
            <a:r>
              <a:rPr lang="en-GB" sz="2400" dirty="0"/>
              <a:t>SC Thursday </a:t>
            </a:r>
            <a:r>
              <a:rPr lang="en-GB" sz="2400" dirty="0" smtClean="0"/>
              <a:t>AM1.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US" sz="2400" dirty="0" smtClean="0"/>
              <a:t>Resolved </a:t>
            </a:r>
            <a:r>
              <a:rPr lang="en-US" sz="2400" dirty="0"/>
              <a:t>9</a:t>
            </a:r>
            <a:r>
              <a:rPr lang="en-US" sz="2400" dirty="0" smtClean="0"/>
              <a:t>% more of </a:t>
            </a:r>
            <a:r>
              <a:rPr lang="en-US" sz="2400" dirty="0" smtClean="0"/>
              <a:t>the </a:t>
            </a:r>
            <a:r>
              <a:rPr lang="en-US" sz="2400" dirty="0" smtClean="0"/>
              <a:t>comments </a:t>
            </a:r>
            <a:r>
              <a:rPr lang="en-US" sz="2400" dirty="0" smtClean="0"/>
              <a:t>from </a:t>
            </a:r>
            <a:r>
              <a:rPr lang="en-US" sz="2400" dirty="0" smtClean="0"/>
              <a:t>CC17. A D0.03 will be produced and posted.</a:t>
            </a:r>
            <a:endParaRPr lang="en-US" sz="2400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Received and discussed the </a:t>
            </a:r>
            <a:r>
              <a:rPr lang="en-GB" sz="2400" dirty="0"/>
              <a:t>submissions </a:t>
            </a:r>
            <a:r>
              <a:rPr lang="en-GB" sz="2400" dirty="0" smtClean="0"/>
              <a:t>listed on next page</a:t>
            </a:r>
            <a:r>
              <a:rPr lang="en-GB" sz="2400" dirty="0" smtClean="0"/>
              <a:t>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Adopted a revised </a:t>
            </a:r>
            <a:r>
              <a:rPr lang="en-GB" sz="2400" smtClean="0"/>
              <a:t>time line.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The </a:t>
            </a:r>
            <a:r>
              <a:rPr lang="en-GB" sz="2400" dirty="0"/>
              <a:t>minutes of this </a:t>
            </a:r>
            <a:r>
              <a:rPr lang="en-GB" sz="2400" dirty="0" err="1"/>
              <a:t>TGak</a:t>
            </a:r>
            <a:r>
              <a:rPr lang="en-GB" sz="2400" dirty="0"/>
              <a:t> meeting will be in 11-</a:t>
            </a:r>
            <a:r>
              <a:rPr lang="en-GB" sz="2400" dirty="0" smtClean="0"/>
              <a:t>14/</a:t>
            </a:r>
            <a:r>
              <a:rPr lang="en-GB" sz="2400" dirty="0" smtClean="0"/>
              <a:t>0989 </a:t>
            </a:r>
            <a:r>
              <a:rPr lang="en-GB" sz="2400" dirty="0"/>
              <a:t>and an annotated agenda is in 11-</a:t>
            </a:r>
            <a:r>
              <a:rPr lang="en-GB" sz="2400" dirty="0" smtClean="0"/>
              <a:t>14/</a:t>
            </a:r>
            <a:r>
              <a:rPr lang="en-GB" sz="2400" dirty="0" smtClean="0"/>
              <a:t>0742r9.</a:t>
            </a:r>
            <a:endParaRPr lang="en-GB" dirty="0" smtClean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Submissions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US" sz="2400" dirty="0"/>
              <a:t>11-14/0867, “A </a:t>
            </a:r>
            <a:r>
              <a:rPr lang="en-US" sz="2400" dirty="0" err="1"/>
              <a:t>Subsetting</a:t>
            </a:r>
            <a:r>
              <a:rPr lang="en-US" sz="2400" dirty="0"/>
              <a:t> and EPD Approach</a:t>
            </a:r>
            <a:r>
              <a:rPr lang="en-US" sz="2400" dirty="0" smtClean="0"/>
              <a:t>”</a:t>
            </a:r>
            <a:endParaRPr lang="en-US" sz="2400" dirty="0"/>
          </a:p>
          <a:p>
            <a:pPr marL="800100" lvl="1" indent="-342900">
              <a:buFont typeface="Arial"/>
              <a:buChar char="•"/>
            </a:pPr>
            <a:r>
              <a:rPr lang="en-US" sz="2400" dirty="0"/>
              <a:t>11-14/0766r0, “Proposed Resolution of CC17 CID8</a:t>
            </a:r>
            <a:r>
              <a:rPr lang="en-US" sz="2400" dirty="0" smtClean="0"/>
              <a:t>”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>
                <a:ea typeface="ＭＳ Ｐゴシック" pitchFamily="34" charset="-128"/>
              </a:rPr>
              <a:t>1</a:t>
            </a:r>
            <a:r>
              <a:rPr lang="en-US" sz="2400" dirty="0" smtClean="0"/>
              <a:t>1</a:t>
            </a:r>
            <a:r>
              <a:rPr lang="en-US" sz="2400" dirty="0"/>
              <a:t>-14/0767r0, “PCP to UP to AC comments resolution”</a:t>
            </a:r>
            <a:endParaRPr lang="en-US" dirty="0"/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GB" sz="2400" dirty="0"/>
              <a:t>11-14/562r1, “802.11ak and 802.1AC Convergence Function”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US" altLang="ja-JP" sz="2400" dirty="0">
                <a:cs typeface="ＭＳ Ｐゴシック" charset="0"/>
              </a:rPr>
              <a:t>11-14/0977r0, “</a:t>
            </a:r>
            <a:r>
              <a:rPr lang="en-GB" sz="2400" dirty="0">
                <a:cs typeface="Arial"/>
              </a:rPr>
              <a:t>EPD, Mixed </a:t>
            </a:r>
            <a:r>
              <a:rPr lang="en-GB" sz="2400" dirty="0" err="1">
                <a:cs typeface="Arial"/>
              </a:rPr>
              <a:t>BSSes</a:t>
            </a:r>
            <a:r>
              <a:rPr lang="en-GB" sz="2400" dirty="0">
                <a:cs typeface="Arial"/>
              </a:rPr>
              <a:t>, and Group RAs</a:t>
            </a:r>
            <a:r>
              <a:rPr lang="en-US" altLang="ja-JP" sz="2400" dirty="0">
                <a:cs typeface="ＭＳ Ｐゴシック" charset="0"/>
              </a:rPr>
              <a:t>”</a:t>
            </a:r>
            <a:endParaRPr lang="en-GB" sz="2400" dirty="0"/>
          </a:p>
          <a:p>
            <a:pPr marL="457200" lvl="1" inden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10286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868144" y="6475413"/>
            <a:ext cx="2674194" cy="193947"/>
          </a:xfrm>
        </p:spPr>
        <p:txBody>
          <a:bodyPr/>
          <a:lstStyle/>
          <a:p>
            <a:r>
              <a:rPr lang="en-GB" dirty="0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>
                <a:solidFill>
                  <a:schemeClr val="tx1"/>
                </a:solidFill>
              </a:rPr>
              <a:t>TGak</a:t>
            </a:r>
            <a:r>
              <a:rPr lang="en-US" sz="3600" dirty="0" smtClean="0">
                <a:solidFill>
                  <a:schemeClr val="tx1"/>
                </a:solidFill>
              </a:rPr>
              <a:t> Closing Report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/>
              <a:t>Teleconferences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200" dirty="0"/>
              <a:t>Decided to hold </a:t>
            </a:r>
            <a:r>
              <a:rPr lang="en-GB" sz="2200" dirty="0" smtClean="0"/>
              <a:t>1 ½ </a:t>
            </a:r>
            <a:r>
              <a:rPr lang="en-GB" sz="2200" dirty="0"/>
              <a:t>hour teleconferences, to be joint with </a:t>
            </a:r>
            <a:r>
              <a:rPr lang="en-GB" sz="2200" dirty="0" smtClean="0"/>
              <a:t>802.1Qbz, </a:t>
            </a:r>
            <a:r>
              <a:rPr lang="en-GB" sz="2200" dirty="0"/>
              <a:t>on </a:t>
            </a:r>
            <a:r>
              <a:rPr lang="en-US" sz="2200" dirty="0"/>
              <a:t>Monday, </a:t>
            </a:r>
            <a:r>
              <a:rPr lang="en-US" sz="2200" dirty="0" smtClean="0"/>
              <a:t>July 28</a:t>
            </a:r>
            <a:r>
              <a:rPr lang="en-US" sz="2200" baseline="30000" dirty="0" smtClean="0"/>
              <a:t>th</a:t>
            </a:r>
            <a:r>
              <a:rPr lang="en-US" sz="2200" dirty="0" smtClean="0"/>
              <a:t>, </a:t>
            </a:r>
            <a:r>
              <a:rPr lang="en-US" sz="2400" dirty="0" smtClean="0"/>
              <a:t>August 11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and </a:t>
            </a:r>
            <a:r>
              <a:rPr lang="en-US" sz="2400" dirty="0" smtClean="0"/>
              <a:t>August 25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all </a:t>
            </a:r>
            <a:r>
              <a:rPr lang="en-US" sz="2200" dirty="0" smtClean="0"/>
              <a:t>at </a:t>
            </a:r>
            <a:r>
              <a:rPr lang="en-US" sz="2200" dirty="0"/>
              <a:t>5pm Eastern US time</a:t>
            </a:r>
            <a:r>
              <a:rPr lang="en-GB" sz="2200" dirty="0"/>
              <a:t>.</a:t>
            </a:r>
          </a:p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September 2014 </a:t>
            </a:r>
            <a:r>
              <a:rPr lang="en-GB" sz="2800" dirty="0" smtClean="0"/>
              <a:t>Plans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Complete comment resolution on CC17.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Receive and discuss technical presentations.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Produce a </a:t>
            </a:r>
            <a:r>
              <a:rPr lang="en-GB" sz="2400" dirty="0" smtClean="0"/>
              <a:t>D1.0 and go to Letter Ballot</a:t>
            </a:r>
            <a:endParaRPr lang="en-GB" sz="2400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Joint meeting with </a:t>
            </a:r>
            <a:r>
              <a:rPr lang="en-GB" sz="2400" dirty="0" smtClean="0"/>
              <a:t>802.11 ARC.</a:t>
            </a:r>
            <a:endParaRPr lang="en-GB" sz="2400" dirty="0" smtClean="0"/>
          </a:p>
          <a:p>
            <a:pPr marL="457200" lvl="1" indent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910370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1944</TotalTime>
  <Words>425</Words>
  <Application>Microsoft Macintosh PowerPoint</Application>
  <PresentationFormat>On-screen Show (4:3)</PresentationFormat>
  <Paragraphs>72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TGak May Closing Report</vt:lpstr>
      <vt:lpstr>Abstract</vt:lpstr>
      <vt:lpstr>TGak Closing Report</vt:lpstr>
      <vt:lpstr>TGak Closing Report</vt:lpstr>
      <vt:lpstr>TGak Closing Report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Closing Report</dc:title>
  <dc:subject/>
  <dc:creator>Donald Eastlake</dc:creator>
  <cp:keywords/>
  <dc:description/>
  <cp:lastModifiedBy>Donald Eastlake</cp:lastModifiedBy>
  <cp:revision>77</cp:revision>
  <cp:lastPrinted>1601-01-01T00:00:00Z</cp:lastPrinted>
  <dcterms:created xsi:type="dcterms:W3CDTF">2010-02-15T12:38:41Z</dcterms:created>
  <dcterms:modified xsi:type="dcterms:W3CDTF">2014-07-18T02:40:38Z</dcterms:modified>
  <cp:category/>
</cp:coreProperties>
</file>