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95" d="100"/>
          <a:sy n="95" d="100"/>
        </p:scale>
        <p:origin x="-23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0988r0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May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07-17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July 2014</a:t>
            </a:r>
            <a:r>
              <a:rPr lang="en-GB" dirty="0" smtClean="0"/>
              <a:t>, held in </a:t>
            </a:r>
            <a:r>
              <a:rPr lang="en-GB" dirty="0" smtClean="0"/>
              <a:t>San Diego, California.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/>
              <a:t>jointly with </a:t>
            </a:r>
            <a:r>
              <a:rPr lang="en-GB" sz="2400" dirty="0" smtClean="0"/>
              <a:t>802.1 IWK, 802.1 TSN, and 802.11 ARC </a:t>
            </a:r>
            <a:r>
              <a:rPr lang="en-GB" sz="2400" dirty="0"/>
              <a:t>SC Thursday </a:t>
            </a:r>
            <a:r>
              <a:rPr lang="en-GB" sz="2400" dirty="0" smtClean="0"/>
              <a:t>AM1.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Resolved </a:t>
            </a:r>
            <a:r>
              <a:rPr lang="en-US" sz="2400" dirty="0"/>
              <a:t>9</a:t>
            </a:r>
            <a:r>
              <a:rPr lang="en-US" sz="2400" dirty="0" smtClean="0"/>
              <a:t>% more of </a:t>
            </a:r>
            <a:r>
              <a:rPr lang="en-US" sz="2400" dirty="0" smtClean="0"/>
              <a:t>the </a:t>
            </a:r>
            <a:r>
              <a:rPr lang="en-US" sz="2400" dirty="0" smtClean="0"/>
              <a:t>comments </a:t>
            </a:r>
            <a:r>
              <a:rPr lang="en-US" sz="2400" dirty="0" smtClean="0"/>
              <a:t>from </a:t>
            </a:r>
            <a:r>
              <a:rPr lang="en-US" sz="2400" dirty="0" smtClean="0"/>
              <a:t>CC17. A D0.03 will be produced and posted.</a:t>
            </a:r>
            <a:endParaRPr lang="en-US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the </a:t>
            </a:r>
            <a:r>
              <a:rPr lang="en-GB" sz="2400" dirty="0"/>
              <a:t>submissions </a:t>
            </a:r>
            <a:r>
              <a:rPr lang="en-GB" sz="2400" dirty="0" smtClean="0"/>
              <a:t>listed on next page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Adopted a revised </a:t>
            </a:r>
            <a:r>
              <a:rPr lang="en-GB" sz="2400" smtClean="0"/>
              <a:t>time line.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</a:t>
            </a:r>
            <a:r>
              <a:rPr lang="en-GB" sz="2400" dirty="0" smtClean="0"/>
              <a:t>14/</a:t>
            </a:r>
            <a:r>
              <a:rPr lang="en-GB" sz="2400" dirty="0" smtClean="0"/>
              <a:t>0989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14/</a:t>
            </a:r>
            <a:r>
              <a:rPr lang="en-GB" sz="2400" dirty="0" smtClean="0"/>
              <a:t>0742r9.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11-14/0867, “A </a:t>
            </a:r>
            <a:r>
              <a:rPr lang="en-US" sz="2400" dirty="0" err="1"/>
              <a:t>Subsetting</a:t>
            </a:r>
            <a:r>
              <a:rPr lang="en-US" sz="2400" dirty="0"/>
              <a:t> and EPD Approach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11-14/0766r0, “Proposed Resolution of CC17 CID8</a:t>
            </a:r>
            <a:r>
              <a:rPr lang="en-US" sz="2400" dirty="0" smtClean="0"/>
              <a:t>”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1</a:t>
            </a:r>
            <a:r>
              <a:rPr lang="en-US" sz="2400" dirty="0" smtClean="0"/>
              <a:t>1</a:t>
            </a:r>
            <a:r>
              <a:rPr lang="en-US" sz="2400" dirty="0"/>
              <a:t>-14/0767r0, “PCP to UP to AC comments resolution”</a:t>
            </a:r>
            <a:endParaRPr lang="en-US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11-14/562r1, “802.11ak and 802.1AC Convergence Function”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>
                <a:cs typeface="ＭＳ Ｐゴシック" charset="0"/>
              </a:rPr>
              <a:t>11-14/0977r0, “</a:t>
            </a:r>
            <a:r>
              <a:rPr lang="en-GB" sz="2400" dirty="0">
                <a:cs typeface="Arial"/>
              </a:rPr>
              <a:t>EPD, Mixed </a:t>
            </a:r>
            <a:r>
              <a:rPr lang="en-GB" sz="2400" dirty="0" err="1">
                <a:cs typeface="Arial"/>
              </a:rPr>
              <a:t>BSSes</a:t>
            </a:r>
            <a:r>
              <a:rPr lang="en-GB" sz="2400" dirty="0">
                <a:cs typeface="Arial"/>
              </a:rPr>
              <a:t>, and Group RAs</a:t>
            </a:r>
            <a:r>
              <a:rPr lang="en-US" altLang="ja-JP" sz="2400" dirty="0">
                <a:cs typeface="ＭＳ Ｐゴシック" charset="0"/>
              </a:rPr>
              <a:t>”</a:t>
            </a:r>
            <a:endParaRPr lang="en-GB" sz="2400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July 28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</a:t>
            </a:r>
            <a:r>
              <a:rPr lang="en-US" sz="2400" dirty="0" smtClean="0"/>
              <a:t>August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</a:t>
            </a:r>
            <a:r>
              <a:rPr lang="en-US" sz="2400" dirty="0" smtClean="0"/>
              <a:t>August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</a:t>
            </a:r>
            <a:r>
              <a:rPr lang="en-US" sz="2200" dirty="0" smtClean="0"/>
              <a:t>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comment resolution on CC17.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</a:t>
            </a:r>
            <a:r>
              <a:rPr lang="en-GB" sz="2400" dirty="0" smtClean="0"/>
              <a:t>D1.0 and go to Letter Ballot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</a:t>
            </a:r>
            <a:r>
              <a:rPr lang="en-GB" sz="2400" dirty="0" smtClean="0"/>
              <a:t>802.11 ARC.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425</Words>
  <Application>Microsoft Macintosh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77</cp:revision>
  <cp:lastPrinted>1601-01-01T00:00:00Z</cp:lastPrinted>
  <dcterms:created xsi:type="dcterms:W3CDTF">2010-02-15T12:38:41Z</dcterms:created>
  <dcterms:modified xsi:type="dcterms:W3CDTF">2014-07-18T02:40:38Z</dcterms:modified>
  <cp:category/>
</cp:coreProperties>
</file>