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79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802.11-14/0987r0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July </a:t>
            </a:r>
            <a:r>
              <a:rPr lang="en-US" dirty="0" smtClean="0"/>
              <a:t>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2014-07-18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880912"/>
              </p:ext>
            </p:extLst>
          </p:nvPr>
        </p:nvGraphicFramePr>
        <p:xfrm>
          <a:off x="533400" y="2667000"/>
          <a:ext cx="8153400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Document" r:id="rId4" imgW="8685293" imgH="4149881" progId="Word.Document.8">
                  <p:embed/>
                </p:oleObj>
              </mc:Choice>
              <mc:Fallback>
                <p:oleObj name="Document" r:id="rId4" imgW="8685293" imgH="414988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53400" cy="364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8208" y="6475413"/>
            <a:ext cx="1215717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Self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San Diego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2014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7328208" y="6475413"/>
            <a:ext cx="1215717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(Self)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 Ballot </a:t>
            </a:r>
            <a:r>
              <a:rPr lang="en-US" dirty="0" smtClean="0"/>
              <a:t>203 </a:t>
            </a:r>
            <a:r>
              <a:rPr lang="en-US" dirty="0" smtClean="0"/>
              <a:t>for Draft </a:t>
            </a:r>
            <a:r>
              <a:rPr lang="en-US" dirty="0" smtClean="0"/>
              <a:t>2.0 </a:t>
            </a:r>
            <a:r>
              <a:rPr lang="en-US" dirty="0" smtClean="0"/>
              <a:t>closed </a:t>
            </a:r>
            <a:r>
              <a:rPr lang="en-US" dirty="0" smtClean="0"/>
              <a:t>July 7</a:t>
            </a:r>
            <a:r>
              <a:rPr lang="en-US" baseline="30000" dirty="0" smtClean="0"/>
              <a:t>th</a:t>
            </a:r>
            <a:endParaRPr lang="en-US" baseline="30000" dirty="0" smtClean="0"/>
          </a:p>
          <a:p>
            <a:pPr lvl="1"/>
            <a:r>
              <a:rPr lang="en-US" dirty="0" smtClean="0"/>
              <a:t>1214 </a:t>
            </a:r>
            <a:r>
              <a:rPr lang="en-US" dirty="0" smtClean="0"/>
              <a:t>comments </a:t>
            </a:r>
            <a:r>
              <a:rPr lang="en-US" dirty="0" smtClean="0"/>
              <a:t>received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Total </a:t>
            </a:r>
            <a:r>
              <a:rPr lang="en-US" altLang="ko-KR" dirty="0" smtClean="0"/>
              <a:t>366 comments with 12 </a:t>
            </a:r>
            <a:r>
              <a:rPr lang="en-US" altLang="ko-KR" dirty="0"/>
              <a:t>submissions addressed in this week)</a:t>
            </a:r>
          </a:p>
          <a:p>
            <a:pPr lvl="1"/>
            <a:r>
              <a:rPr lang="en-US" altLang="ko-KR" dirty="0" smtClean="0"/>
              <a:t>848 comments </a:t>
            </a:r>
            <a:r>
              <a:rPr lang="en-US" altLang="ko-KR" dirty="0"/>
              <a:t>unresolved after </a:t>
            </a:r>
            <a:r>
              <a:rPr lang="en-US" altLang="ko-KR" dirty="0" smtClean="0"/>
              <a:t>July F2F meeting</a:t>
            </a:r>
          </a:p>
          <a:p>
            <a:pPr lvl="1"/>
            <a:r>
              <a:rPr lang="en-US" altLang="ko-KR" dirty="0" smtClean="0"/>
              <a:t>LB203 comment spreadsheet: 11-14/79r3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2.1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8208" y="6475413"/>
            <a:ext cx="1215717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(Self)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Continue to address LB203 comments and start Initial WG Recirculation </a:t>
            </a:r>
            <a:r>
              <a:rPr lang="en-US" altLang="ko-KR" dirty="0" smtClean="0"/>
              <a:t>Letter Ballot </a:t>
            </a:r>
            <a:r>
              <a:rPr lang="en-US" altLang="ko-KR" dirty="0" smtClean="0"/>
              <a:t>in September</a:t>
            </a:r>
            <a:endParaRPr lang="en-US" altLang="ko-KR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8208" y="6475413"/>
            <a:ext cx="1215717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(Self)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/>
              <a:t>July 29 (Tuesday), 8PM ET for 2 hour</a:t>
            </a:r>
          </a:p>
          <a:p>
            <a:pPr marL="609600" indent="-609600"/>
            <a:r>
              <a:rPr lang="en-US" altLang="ko-KR" dirty="0"/>
              <a:t>August 5 (Tuesday), 8PM ET for 2 hour</a:t>
            </a:r>
          </a:p>
          <a:p>
            <a:pPr marL="609600" indent="-609600"/>
            <a:r>
              <a:rPr lang="en-US" altLang="ko-KR" dirty="0"/>
              <a:t>August 12 (Tuesday), 8PM ET for 2 hour</a:t>
            </a:r>
          </a:p>
          <a:p>
            <a:pPr marL="609600" indent="-609600"/>
            <a:r>
              <a:rPr lang="en-US" altLang="ko-KR" dirty="0"/>
              <a:t>August 19 (Tuesday), 8PM ET for 2 hour</a:t>
            </a:r>
          </a:p>
          <a:p>
            <a:pPr marL="609600" indent="-609600"/>
            <a:r>
              <a:rPr lang="en-US" altLang="ko-KR" dirty="0"/>
              <a:t>August 26 (Tuesday), 8PM ET for 2 hour</a:t>
            </a:r>
          </a:p>
          <a:p>
            <a:pPr marL="609600" indent="-609600"/>
            <a:r>
              <a:rPr lang="en-US" altLang="ko-KR" dirty="0"/>
              <a:t>September 2 (Tuesday), 8PM ET for 2 hour</a:t>
            </a:r>
          </a:p>
          <a:p>
            <a:pPr marL="609600" indent="-609600"/>
            <a:r>
              <a:rPr lang="en-US" altLang="ko-KR" dirty="0"/>
              <a:t>September 9 (Tuesday), 8PM ET for 2 hour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8208" y="6475413"/>
            <a:ext cx="1215717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(Self)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</a:t>
            </a:r>
            <a:r>
              <a:rPr lang="en-US" altLang="ko-KR" dirty="0" smtClean="0"/>
              <a:t>September </a:t>
            </a:r>
            <a:r>
              <a:rPr lang="en-US" altLang="ko-KR" dirty="0"/>
              <a:t>2014 </a:t>
            </a:r>
          </a:p>
          <a:p>
            <a:r>
              <a:rPr lang="en-US" altLang="ko-KR" dirty="0"/>
              <a:t>Initial Sponsor Ballot : February 2015</a:t>
            </a:r>
          </a:p>
          <a:p>
            <a:r>
              <a:rPr lang="en-US" altLang="ko-KR" dirty="0"/>
              <a:t>Initial Recirculation Sponsor Ballot : November 2015</a:t>
            </a:r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8208" y="6475413"/>
            <a:ext cx="1215717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(Self)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2175</TotalTime>
  <Words>289</Words>
  <Application>Microsoft Office PowerPoint</Application>
  <PresentationFormat>화면 슬라이드 쇼(4:3)</PresentationFormat>
  <Paragraphs>58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Microsoft Word 97 - 2003 Document</vt:lpstr>
      <vt:lpstr>IEEE 802.11ah Closing Report for July 2014</vt:lpstr>
      <vt:lpstr>Abstract</vt:lpstr>
      <vt:lpstr>Activity in TGah</vt:lpstr>
      <vt:lpstr>Going forward</vt:lpstr>
      <vt:lpstr>Teleconference</vt:lpstr>
      <vt:lpstr>TGah 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238</cp:revision>
  <cp:lastPrinted>1998-02-10T13:28:06Z</cp:lastPrinted>
  <dcterms:created xsi:type="dcterms:W3CDTF">2009-11-09T00:32:22Z</dcterms:created>
  <dcterms:modified xsi:type="dcterms:W3CDTF">2014-07-18T01:00:12Z</dcterms:modified>
</cp:coreProperties>
</file>