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6" r:id="rId6"/>
    <p:sldId id="267" r:id="rId7"/>
    <p:sldId id="270" r:id="rId8"/>
    <p:sldId id="27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34" autoAdjust="0"/>
  </p:normalViewPr>
  <p:slideViewPr>
    <p:cSldViewPr>
      <p:cViewPr varScale="1">
        <p:scale>
          <a:sx n="107" d="100"/>
          <a:sy n="107" d="100"/>
        </p:scale>
        <p:origin x="-100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50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107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28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802.11-14/0977r2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August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28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0977r2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August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400" dirty="0">
                <a:solidFill>
                  <a:srgbClr val="0000FF"/>
                </a:solidFill>
                <a:latin typeface="Arial"/>
                <a:cs typeface="Arial"/>
              </a:rPr>
              <a:t>EPD, Mixed </a:t>
            </a:r>
            <a:r>
              <a:rPr lang="en-GB" sz="3400" dirty="0" err="1">
                <a:solidFill>
                  <a:srgbClr val="0000FF"/>
                </a:solidFill>
                <a:latin typeface="Arial"/>
                <a:cs typeface="Arial"/>
              </a:rPr>
              <a:t>BSSes</a:t>
            </a:r>
            <a:r>
              <a:rPr lang="en-GB" sz="3400" dirty="0">
                <a:solidFill>
                  <a:srgbClr val="0000FF"/>
                </a:solidFill>
                <a:latin typeface="Arial"/>
                <a:cs typeface="Arial"/>
              </a:rPr>
              <a:t>, and Group RAs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379250"/>
              </p:ext>
            </p:extLst>
          </p:nvPr>
        </p:nvGraphicFramePr>
        <p:xfrm>
          <a:off x="508000" y="2289175"/>
          <a:ext cx="81565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9175"/>
                        <a:ext cx="81565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August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one way to resolve a number of intertwined 802.11ak (GLK) </a:t>
            </a:r>
            <a:r>
              <a:rPr lang="en-GB" dirty="0" smtClean="0"/>
              <a:t>questions related to EPD versus LPD, mixes </a:t>
            </a:r>
            <a:r>
              <a:rPr lang="en-GB" dirty="0" err="1" smtClean="0"/>
              <a:t>BSSes</a:t>
            </a:r>
            <a:r>
              <a:rPr lang="en-GB" dirty="0" smtClean="0"/>
              <a:t> of GLK and non-GLK STAs, and Group Addresses RAs.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Capabilities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b="0" dirty="0" smtClean="0"/>
              <a:t>GLK stations indicate they are GLK by including a GLK Information </a:t>
            </a:r>
            <a:r>
              <a:rPr lang="en-GB" sz="2800" b="0" dirty="0" smtClean="0"/>
              <a:t>Element (IE) </a:t>
            </a:r>
            <a:r>
              <a:rPr lang="en-GB" sz="2800" b="0" dirty="0" smtClean="0"/>
              <a:t>in </a:t>
            </a:r>
            <a:r>
              <a:rPr lang="en-GB" b="0" dirty="0" smtClean="0"/>
              <a:t>Beacons, Probe Requests</a:t>
            </a:r>
            <a:r>
              <a:rPr lang="en-GB" b="0" dirty="0"/>
              <a:t> </a:t>
            </a:r>
            <a:r>
              <a:rPr lang="en-GB" b="0" dirty="0" smtClean="0"/>
              <a:t>and Responses, DMG Beacons, (Re)Association Requests and Responses, Mesh Peering Opens, </a:t>
            </a:r>
            <a:r>
              <a:rPr lang="en-GB" b="0" dirty="0" smtClean="0"/>
              <a:t>Mesh </a:t>
            </a:r>
            <a:r>
              <a:rPr lang="en-GB" b="0" dirty="0" smtClean="0"/>
              <a:t>Peering </a:t>
            </a:r>
            <a:r>
              <a:rPr lang="en-GB" b="0" dirty="0" smtClean="0"/>
              <a:t>Confirms, and … (TDLS?).</a:t>
            </a:r>
            <a:endParaRPr lang="en-GB" b="0" dirty="0" smtClean="0"/>
          </a:p>
          <a:p>
            <a:pPr>
              <a:buFont typeface="Times New Roman" pitchFamily="16" charset="0"/>
              <a:buChar char="•"/>
            </a:pPr>
            <a:r>
              <a:rPr lang="en-GB" sz="2800" b="0" dirty="0" smtClean="0"/>
              <a:t>Capabilities/Options are indicated by bits/fields within the GLK IE, except that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Support of EPD is indicated by Capability Information Field bit 13 and DMG Capability Information Field bit 62.</a:t>
            </a:r>
          </a:p>
          <a:p>
            <a:pPr marL="0" indent="0"/>
            <a:endParaRPr lang="en-GB" sz="2800" b="1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u="sng" dirty="0" smtClean="0">
                <a:solidFill>
                  <a:srgbClr val="0000FF"/>
                </a:solidFill>
                <a:latin typeface="Arial"/>
                <a:cs typeface="Arial"/>
              </a:rPr>
              <a:t>Pairwise</a:t>
            </a:r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 STA Communications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b="0" dirty="0" smtClean="0"/>
              <a:t>IBSS, PBSS, Direct Link, Mesh Peer, and </a:t>
            </a:r>
            <a:r>
              <a:rPr lang="en-US" sz="2800" b="0" u="sng" dirty="0" smtClean="0"/>
              <a:t>Individually Addressed </a:t>
            </a:r>
            <a:r>
              <a:rPr lang="en-US" sz="2800" b="0" dirty="0" smtClean="0"/>
              <a:t>AP ↔︎ non-AP </a:t>
            </a:r>
            <a:r>
              <a:rPr lang="en-US" sz="2800" b="0" dirty="0" smtClean="0"/>
              <a:t>MPDUs carry</a:t>
            </a:r>
            <a:endParaRPr lang="en-US" b="0" dirty="0" smtClean="0"/>
          </a:p>
          <a:p>
            <a:pPr lvl="1">
              <a:buFont typeface="Arial"/>
              <a:buChar char="•"/>
            </a:pPr>
            <a:r>
              <a:rPr lang="en-US" sz="2800" dirty="0" smtClean="0"/>
              <a:t>EPD </a:t>
            </a:r>
            <a:r>
              <a:rPr lang="en-US" sz="2800" dirty="0" smtClean="0"/>
              <a:t>MSDUs if </a:t>
            </a:r>
            <a:r>
              <a:rPr lang="en-US" sz="2800" dirty="0" smtClean="0"/>
              <a:t>both </a:t>
            </a:r>
            <a:r>
              <a:rPr lang="en-US" sz="2800" dirty="0" smtClean="0"/>
              <a:t>STAs support </a:t>
            </a:r>
            <a:r>
              <a:rPr lang="en-US" sz="2800" dirty="0" smtClean="0"/>
              <a:t>EPD </a:t>
            </a:r>
            <a:r>
              <a:rPr lang="en-US" sz="2800" dirty="0" smtClean="0"/>
              <a:t>and</a:t>
            </a:r>
            <a:endParaRPr lang="en-US" sz="2600" dirty="0" smtClean="0"/>
          </a:p>
          <a:p>
            <a:pPr lvl="1">
              <a:buFont typeface="Arial"/>
              <a:buChar char="•"/>
            </a:pPr>
            <a:r>
              <a:rPr lang="en-US" sz="2800" dirty="0" smtClean="0"/>
              <a:t>LPD </a:t>
            </a:r>
            <a:r>
              <a:rPr lang="en-US" sz="2800" dirty="0" smtClean="0"/>
              <a:t>MSDUs otherwise.</a:t>
            </a:r>
          </a:p>
          <a:p>
            <a:pPr>
              <a:buFont typeface="Arial"/>
              <a:buChar char="•"/>
            </a:pPr>
            <a:r>
              <a:rPr lang="en-US" sz="3200" b="0" dirty="0" smtClean="0"/>
              <a:t>Typically use the 4-address format but if traffic is actually intended for the receiver, may use 3-addresses when appropriate.</a:t>
            </a:r>
            <a:endParaRPr lang="en-US" sz="3200" b="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Mixed </a:t>
            </a:r>
            <a:r>
              <a:rPr lang="en-US" sz="4000" dirty="0" err="1" smtClean="0">
                <a:solidFill>
                  <a:srgbClr val="0000FF"/>
                </a:solidFill>
                <a:latin typeface="Arial"/>
                <a:cs typeface="Arial"/>
              </a:rPr>
              <a:t>BSSes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b="0" dirty="0" smtClean="0"/>
              <a:t>A GLK </a:t>
            </a:r>
            <a:r>
              <a:rPr lang="en-US" b="0" dirty="0" smtClean="0"/>
              <a:t>AP may permit association of non-AP STAs regardless of their GLK or EPD support.</a:t>
            </a:r>
          </a:p>
          <a:p>
            <a:pPr lvl="1">
              <a:buFont typeface="Arial"/>
              <a:buChar char="•"/>
            </a:pPr>
            <a:r>
              <a:rPr lang="en-US" b="0" dirty="0" smtClean="0"/>
              <a:t>GLK APs indicate their policies on this by </a:t>
            </a:r>
            <a:r>
              <a:rPr lang="en-US" b="0" dirty="0" smtClean="0"/>
              <a:t>two BSS membership selector values, indicating that support is required, one for GLK and one for EPD.</a:t>
            </a:r>
            <a:r>
              <a:rPr lang="en-US" dirty="0" smtClean="0"/>
              <a:t> N</a:t>
            </a:r>
            <a:r>
              <a:rPr lang="en-US" b="0" dirty="0" smtClean="0"/>
              <a:t>on-</a:t>
            </a:r>
            <a:r>
              <a:rPr lang="en-US" b="0" dirty="0" smtClean="0"/>
              <a:t>AP </a:t>
            </a:r>
            <a:r>
              <a:rPr lang="en-US" b="0" dirty="0" smtClean="0"/>
              <a:t>STAs attempting to associate in violation of the policy are rejected.</a:t>
            </a:r>
          </a:p>
          <a:p>
            <a:pPr lvl="1">
              <a:buFont typeface="Arial"/>
              <a:buChar char="•"/>
            </a:pPr>
            <a:r>
              <a:rPr lang="en-US" b="0" dirty="0" smtClean="0"/>
              <a:t>The “</a:t>
            </a:r>
            <a:r>
              <a:rPr lang="en-US" b="0" dirty="0" smtClean="0"/>
              <a:t>Supported Rates” IE </a:t>
            </a:r>
            <a:r>
              <a:rPr lang="en-US" b="0" dirty="0" smtClean="0"/>
              <a:t>will be renamed the </a:t>
            </a:r>
            <a:r>
              <a:rPr lang="en-US" b="0" dirty="0" smtClean="0"/>
              <a:t>“Supported Rates and BSS Membership Selectors” IE</a:t>
            </a:r>
            <a:r>
              <a:rPr lang="en-US" b="0" dirty="0" smtClean="0"/>
              <a:t>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(A non-GLK </a:t>
            </a:r>
            <a:r>
              <a:rPr lang="en-US" b="0" u="sng" dirty="0" smtClean="0"/>
              <a:t>AP</a:t>
            </a:r>
            <a:r>
              <a:rPr lang="en-US" b="0" dirty="0" smtClean="0"/>
              <a:t> doesn’t recognize GLK/EPD support requirement indications and so is happy to associate with such non-AP STAs if the STAs want.)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3692776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August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u="sng" dirty="0" smtClean="0">
                <a:solidFill>
                  <a:srgbClr val="0000FF"/>
                </a:solidFill>
                <a:latin typeface="Arial"/>
                <a:cs typeface="Arial"/>
              </a:rPr>
              <a:t>Group Addressed </a:t>
            </a:r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RAs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514350" indent="-457200">
              <a:buFont typeface="Arial"/>
              <a:buChar char="•"/>
            </a:pPr>
            <a:r>
              <a:rPr lang="en-US" b="0" dirty="0" smtClean="0"/>
              <a:t>An AP uses </a:t>
            </a:r>
            <a:r>
              <a:rPr lang="en-US" b="0" dirty="0" smtClean="0"/>
              <a:t>EPD </a:t>
            </a:r>
            <a:r>
              <a:rPr lang="en-US" b="0" dirty="0" smtClean="0"/>
              <a:t>for MSDUs carried by MPDUs with Group Addressed RAs </a:t>
            </a:r>
            <a:r>
              <a:rPr lang="en-US" b="0" dirty="0" smtClean="0"/>
              <a:t>if it requires all associated </a:t>
            </a:r>
            <a:r>
              <a:rPr lang="en-US" b="0" dirty="0" smtClean="0"/>
              <a:t>non-AP STAs to support EPD, </a:t>
            </a:r>
            <a:r>
              <a:rPr lang="en-US" b="0" dirty="0" smtClean="0"/>
              <a:t>as indicated by requiring EPD support </a:t>
            </a:r>
            <a:r>
              <a:rPr lang="en-US" b="0" dirty="0"/>
              <a:t>in its </a:t>
            </a:r>
            <a:r>
              <a:rPr lang="en-US" b="0" dirty="0" smtClean="0"/>
              <a:t>Supported </a:t>
            </a:r>
            <a:r>
              <a:rPr lang="en-US" b="0" dirty="0"/>
              <a:t>Rates and BSS Membership </a:t>
            </a:r>
            <a:r>
              <a:rPr lang="en-US" b="0" dirty="0" smtClean="0"/>
              <a:t>Selectors </a:t>
            </a:r>
            <a:r>
              <a:rPr lang="en-US" b="0" dirty="0"/>
              <a:t>IE</a:t>
            </a:r>
            <a:r>
              <a:rPr lang="en-US" b="0" dirty="0" smtClean="0"/>
              <a:t>. Otherwise is uses LPD for such MPDUs with Group Addressed RAs.</a:t>
            </a:r>
            <a:endParaRPr lang="en-US" b="0" dirty="0" smtClean="0"/>
          </a:p>
          <a:p>
            <a:pPr marL="514350" indent="-457200">
              <a:buFont typeface="Arial"/>
              <a:buChar char="•"/>
            </a:pPr>
            <a:r>
              <a:rPr lang="en-US" b="0" dirty="0" smtClean="0"/>
              <a:t>A GLK AP transmitting an MPDU with Group Addressed RA intended for GLK non-AP STAs </a:t>
            </a:r>
            <a:r>
              <a:rPr lang="en-US" b="0" dirty="0" smtClean="0"/>
              <a:t>uses </a:t>
            </a:r>
            <a:r>
              <a:rPr lang="en-US" b="0" dirty="0" smtClean="0"/>
              <a:t>an RA constructed as shown on the following slide</a:t>
            </a:r>
            <a:r>
              <a:rPr lang="en-US" b="0" dirty="0" smtClean="0"/>
              <a:t>. They </a:t>
            </a:r>
            <a:r>
              <a:rPr lang="en-US" b="0" u="sng" dirty="0" smtClean="0"/>
              <a:t>must use the four address format </a:t>
            </a:r>
            <a:r>
              <a:rPr lang="en-US" b="0" dirty="0" smtClean="0"/>
              <a:t>in order to also carry the true destination address.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4145775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00FF"/>
                </a:solidFill>
                <a:latin typeface="Arial"/>
                <a:cs typeface="Arial"/>
              </a:rPr>
              <a:t>GLK Group </a:t>
            </a:r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RA Addresses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0" dirty="0" smtClean="0"/>
              <a:t>GLK APs send data MPDUs with a Group RA only using an RA constructed with a new TBD OUI. The lower 24 bits have additional information, including </a:t>
            </a:r>
            <a:r>
              <a:rPr lang="en-US" b="0" dirty="0" err="1" smtClean="0"/>
              <a:t>subsetting</a:t>
            </a:r>
            <a:r>
              <a:rPr lang="en-US" b="0" dirty="0" smtClean="0"/>
              <a:t>. Optionally, there </a:t>
            </a:r>
            <a:r>
              <a:rPr lang="en-US" b="0" dirty="0" smtClean="0"/>
              <a:t>would </a:t>
            </a:r>
            <a:r>
              <a:rPr lang="en-US" b="0" dirty="0" smtClean="0"/>
              <a:t>be support for a larger amount of </a:t>
            </a:r>
            <a:r>
              <a:rPr lang="en-US" b="0" dirty="0" err="1" smtClean="0"/>
              <a:t>subsetting</a:t>
            </a:r>
            <a:r>
              <a:rPr lang="en-US" b="0" dirty="0" smtClean="0"/>
              <a:t> information </a:t>
            </a:r>
            <a:r>
              <a:rPr lang="en-US" b="0" dirty="0" smtClean="0"/>
              <a:t>in </a:t>
            </a:r>
            <a:r>
              <a:rPr lang="en-US" b="0" dirty="0" smtClean="0"/>
              <a:t>the </a:t>
            </a:r>
            <a:r>
              <a:rPr lang="en-US" b="0" dirty="0" smtClean="0"/>
              <a:t>data </a:t>
            </a:r>
            <a:r>
              <a:rPr lang="en-US" b="0" dirty="0" smtClean="0"/>
              <a:t>portion of the </a:t>
            </a:r>
            <a:r>
              <a:rPr lang="en-US" b="0" dirty="0" smtClean="0"/>
              <a:t>frame</a:t>
            </a:r>
            <a:r>
              <a:rPr lang="en-US" b="0" dirty="0" smtClean="0"/>
              <a:t>.</a:t>
            </a:r>
          </a:p>
          <a:p>
            <a:pPr lvl="1">
              <a:buFont typeface="Arial"/>
              <a:buChar char="•"/>
            </a:pPr>
            <a:endParaRPr lang="en-US" sz="1800" b="0" dirty="0"/>
          </a:p>
          <a:p>
            <a:pPr lvl="1">
              <a:buFont typeface="Arial"/>
              <a:buChar char="•"/>
            </a:pPr>
            <a:endParaRPr lang="en-US" sz="1800" dirty="0" smtClean="0"/>
          </a:p>
          <a:p>
            <a:pPr>
              <a:buFont typeface="Arial"/>
              <a:buChar char="•"/>
            </a:pPr>
            <a:r>
              <a:rPr lang="en-US" b="0" dirty="0" smtClean="0"/>
              <a:t>GLK non-AP STAs ignore MPDUs with a Group Addressed RA not formed as </a:t>
            </a:r>
            <a:r>
              <a:rPr lang="en-US" b="0" dirty="0" smtClean="0"/>
              <a:t>above, that is, where the RA has a different upper 24 bits.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2014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4005064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0x01TBD0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4005064"/>
            <a:ext cx="936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4005064"/>
            <a:ext cx="28083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bits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5756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Questions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0" dirty="0" smtClean="0"/>
              <a:t>Th</a:t>
            </a:r>
            <a:r>
              <a:rPr lang="en-US" sz="2800" b="0" dirty="0" smtClean="0"/>
              <a:t>ere are “relay” features in 802.11ad-2012 and in 802.11ah (Draft D2.0). How does these in interact with four address format, etc.?</a:t>
            </a:r>
          </a:p>
          <a:p>
            <a:pPr>
              <a:buFont typeface="Arial"/>
              <a:buChar char="•"/>
            </a:pPr>
            <a:r>
              <a:rPr lang="en-US" sz="2800" b="0" smtClean="0"/>
              <a:t>Other questions?</a:t>
            </a:r>
            <a:endParaRPr lang="en-US" sz="2800" b="0" dirty="0" smtClean="0"/>
          </a:p>
          <a:p>
            <a:pPr>
              <a:buFont typeface="Arial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0446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2104</TotalTime>
  <Words>741</Words>
  <Application>Microsoft Macintosh PowerPoint</Application>
  <PresentationFormat>On-screen Show 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EPD, Mixed BSSes, and Group RAs</vt:lpstr>
      <vt:lpstr>Abstract</vt:lpstr>
      <vt:lpstr>Capabilities</vt:lpstr>
      <vt:lpstr>Pairwise STA Communications</vt:lpstr>
      <vt:lpstr>Mixed BSSes</vt:lpstr>
      <vt:lpstr>Group Addressed RAs</vt:lpstr>
      <vt:lpstr>GLK Group RA Addresses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Donald Eastlake</cp:lastModifiedBy>
  <cp:revision>61</cp:revision>
  <cp:lastPrinted>1601-01-01T00:00:00Z</cp:lastPrinted>
  <dcterms:created xsi:type="dcterms:W3CDTF">2010-02-15T12:38:41Z</dcterms:created>
  <dcterms:modified xsi:type="dcterms:W3CDTF">2014-08-09T21:43:19Z</dcterms:modified>
</cp:coreProperties>
</file>