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6" r:id="rId6"/>
    <p:sldId id="267" r:id="rId7"/>
    <p:sldId id="270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34" autoAdjust="0"/>
  </p:normalViewPr>
  <p:slideViewPr>
    <p:cSldViewPr>
      <p:cViewPr varScale="1">
        <p:scale>
          <a:sx n="90" d="100"/>
          <a:sy n="90" d="100"/>
        </p:scale>
        <p:origin x="-46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50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107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28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0977r1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400" dirty="0">
                <a:solidFill>
                  <a:srgbClr val="0000FF"/>
                </a:solidFill>
                <a:latin typeface="Arial"/>
                <a:cs typeface="Arial"/>
              </a:rPr>
              <a:t>EPD, Mixed </a:t>
            </a:r>
            <a:r>
              <a:rPr lang="en-GB" sz="3400" dirty="0" err="1">
                <a:solidFill>
                  <a:srgbClr val="0000FF"/>
                </a:solidFill>
                <a:latin typeface="Arial"/>
                <a:cs typeface="Arial"/>
              </a:rPr>
              <a:t>BSSes</a:t>
            </a:r>
            <a:r>
              <a:rPr lang="en-GB" sz="3400" dirty="0">
                <a:solidFill>
                  <a:srgbClr val="0000FF"/>
                </a:solidFill>
                <a:latin typeface="Arial"/>
                <a:cs typeface="Arial"/>
              </a:rPr>
              <a:t>, and Group RAs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379250"/>
              </p:ext>
            </p:extLst>
          </p:nvPr>
        </p:nvGraphicFramePr>
        <p:xfrm>
          <a:off x="508000" y="2289175"/>
          <a:ext cx="81565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9175"/>
                        <a:ext cx="81565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one way to resolve a number of intertwined 802.11ak (GLK) questions.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Capabilities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b="0" dirty="0" smtClean="0"/>
              <a:t>GLK stations indicate they are GLK by including a GLK Information Element in </a:t>
            </a:r>
            <a:r>
              <a:rPr lang="en-GB" b="0" dirty="0" smtClean="0"/>
              <a:t>Beacons, Probe Requests</a:t>
            </a:r>
            <a:r>
              <a:rPr lang="en-GB" b="0" dirty="0"/>
              <a:t> </a:t>
            </a:r>
            <a:r>
              <a:rPr lang="en-GB" b="0" dirty="0" smtClean="0"/>
              <a:t>and Responses, DMG Beacons, (Re)Association Requests and Responses, Mesh Peering Opens, and Mesh Peering Confirms. TDLS?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b="0" dirty="0" smtClean="0"/>
              <a:t>Capabilities/Options are indicated by bits/fields within the GLK IE, except that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Support of EPD is indicated by Capability Information Field bit 13 and DMG Capability Information Field bit 62.</a:t>
            </a:r>
          </a:p>
          <a:p>
            <a:pPr marL="0" indent="0"/>
            <a:endParaRPr lang="en-GB" sz="2800" b="1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Pairwise STA Communications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b="0" dirty="0" smtClean="0"/>
              <a:t>IBSS, PBSS, Direct Link, Mesh Peer, and Individually Addressed AP ↔︎ non-AP MSDUs are</a:t>
            </a:r>
          </a:p>
          <a:p>
            <a:pPr lvl="1">
              <a:buFont typeface="Arial"/>
              <a:buChar char="•"/>
            </a:pPr>
            <a:endParaRPr lang="en-US" b="0" dirty="0" smtClean="0"/>
          </a:p>
          <a:p>
            <a:pPr lvl="1">
              <a:buFont typeface="Arial"/>
              <a:buChar char="•"/>
            </a:pPr>
            <a:r>
              <a:rPr lang="en-US" sz="2800" dirty="0" smtClean="0"/>
              <a:t>EPD if both stations support EPD and</a:t>
            </a:r>
          </a:p>
          <a:p>
            <a:pPr lvl="2">
              <a:buFont typeface="Arial"/>
              <a:buChar char="•"/>
            </a:pPr>
            <a:endParaRPr lang="en-US" sz="2600" dirty="0" smtClean="0"/>
          </a:p>
          <a:p>
            <a:pPr lvl="1">
              <a:buFont typeface="Arial"/>
              <a:buChar char="•"/>
            </a:pPr>
            <a:r>
              <a:rPr lang="en-US" sz="2800" dirty="0" smtClean="0"/>
              <a:t>LPD otherwise.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Mixed </a:t>
            </a:r>
            <a:r>
              <a:rPr lang="en-US" sz="4000" dirty="0" err="1" smtClean="0">
                <a:solidFill>
                  <a:srgbClr val="0000FF"/>
                </a:solidFill>
                <a:latin typeface="Arial"/>
                <a:cs typeface="Arial"/>
              </a:rPr>
              <a:t>BSSes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b="0" dirty="0" smtClean="0"/>
              <a:t>An AP may permit association of non-AP STAs regardless of their GLK or EPD support.</a:t>
            </a:r>
          </a:p>
          <a:p>
            <a:pPr lvl="1">
              <a:buFont typeface="Arial"/>
              <a:buChar char="•"/>
            </a:pPr>
            <a:r>
              <a:rPr lang="en-US" sz="2400" b="0" dirty="0" smtClean="0"/>
              <a:t>Such AP policy is indicated by two BSS membership selector values, indicating that support is required, one for GLK and one for EPD.</a:t>
            </a:r>
            <a:r>
              <a:rPr lang="en-US" sz="2400" dirty="0" smtClean="0"/>
              <a:t> N</a:t>
            </a:r>
            <a:r>
              <a:rPr lang="en-US" sz="2400" b="0" dirty="0" smtClean="0"/>
              <a:t>on-APs STAs attempting to associate in violation of the policy are rejected.</a:t>
            </a:r>
          </a:p>
          <a:p>
            <a:pPr lvl="1">
              <a:buFont typeface="Arial"/>
              <a:buChar char="•"/>
            </a:pPr>
            <a:r>
              <a:rPr lang="en-US" sz="2400" b="0" dirty="0" smtClean="0"/>
              <a:t>We should consider renaming the “Supported Rates” IE to be the “Supported Rates and BSS Membership Selectors” IE.</a:t>
            </a:r>
          </a:p>
        </p:txBody>
      </p:sp>
    </p:spTree>
    <p:extLst>
      <p:ext uri="{BB962C8B-B14F-4D97-AF65-F5344CB8AC3E}">
        <p14:creationId xmlns:p14="http://schemas.microsoft.com/office/powerpoint/2010/main" val="13692776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Group Addressed RAs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514350" indent="-457200">
              <a:buFont typeface="Arial"/>
              <a:buChar char="•"/>
            </a:pPr>
            <a:r>
              <a:rPr lang="en-US" sz="2800" b="0" dirty="0" smtClean="0"/>
              <a:t>An AP uses LPD for MSDUs carried by MPDUs with Group Addressed RAs unless it requires </a:t>
            </a:r>
            <a:r>
              <a:rPr lang="en-US" sz="2800" b="0" dirty="0" smtClean="0"/>
              <a:t>associated </a:t>
            </a:r>
            <a:r>
              <a:rPr lang="en-US" sz="2800" b="0" dirty="0" smtClean="0"/>
              <a:t>non-AP STAs to support EPD, in which case it uses EPD </a:t>
            </a:r>
            <a:r>
              <a:rPr lang="en-US" sz="2800" b="0" dirty="0" smtClean="0"/>
              <a:t>for such </a:t>
            </a:r>
            <a:r>
              <a:rPr lang="en-US" sz="2800" b="0" dirty="0" smtClean="0"/>
              <a:t>MSDUs.</a:t>
            </a:r>
          </a:p>
          <a:p>
            <a:pPr marL="514350" indent="-457200">
              <a:buFont typeface="Arial"/>
              <a:buChar char="•"/>
            </a:pPr>
            <a:r>
              <a:rPr lang="en-US" sz="2800" b="0" dirty="0" smtClean="0"/>
              <a:t>A GLK AP transmitting an MPDU with Group Addressed RA intended for GLK non-AP STAs shall use an RA constructed as shown on the following slide.</a:t>
            </a:r>
          </a:p>
        </p:txBody>
      </p:sp>
    </p:spTree>
    <p:extLst>
      <p:ext uri="{BB962C8B-B14F-4D97-AF65-F5344CB8AC3E}">
        <p14:creationId xmlns:p14="http://schemas.microsoft.com/office/powerpoint/2010/main" val="4145775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00FF"/>
                </a:solidFill>
                <a:latin typeface="Arial"/>
                <a:cs typeface="Arial"/>
              </a:rPr>
              <a:t>GLK Group 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0" dirty="0" smtClean="0"/>
              <a:t>GLK APs send </a:t>
            </a:r>
            <a:r>
              <a:rPr lang="en-US" b="0" dirty="0" smtClean="0"/>
              <a:t>data MPDUs </a:t>
            </a:r>
            <a:r>
              <a:rPr lang="en-US" b="0" dirty="0" smtClean="0"/>
              <a:t>with a Group </a:t>
            </a:r>
            <a:r>
              <a:rPr lang="en-US" b="0" dirty="0" smtClean="0"/>
              <a:t>RA </a:t>
            </a:r>
            <a:r>
              <a:rPr lang="en-US" b="0" dirty="0" smtClean="0"/>
              <a:t>only using an RA constructed with a new TBD OUI. The lower 24 bits have additional information, including </a:t>
            </a:r>
            <a:r>
              <a:rPr lang="en-US" b="0" dirty="0" err="1" smtClean="0"/>
              <a:t>subsetting</a:t>
            </a:r>
            <a:r>
              <a:rPr lang="en-US" b="0" dirty="0" smtClean="0"/>
              <a:t>. Optionally, there could be support for a larger amount of </a:t>
            </a:r>
            <a:r>
              <a:rPr lang="en-US" b="0" dirty="0" err="1" smtClean="0"/>
              <a:t>subsetting</a:t>
            </a:r>
            <a:r>
              <a:rPr lang="en-US" b="0" dirty="0" smtClean="0"/>
              <a:t> information later in the frame.</a:t>
            </a:r>
          </a:p>
          <a:p>
            <a:pPr lvl="1">
              <a:buFont typeface="Arial"/>
              <a:buChar char="•"/>
            </a:pPr>
            <a:endParaRPr lang="en-US" sz="1800" b="0" dirty="0"/>
          </a:p>
          <a:p>
            <a:pPr lvl="1">
              <a:buFont typeface="Arial"/>
              <a:buChar char="•"/>
            </a:pPr>
            <a:endParaRPr lang="en-US" sz="1800" dirty="0" smtClean="0"/>
          </a:p>
          <a:p>
            <a:pPr>
              <a:buFont typeface="Arial"/>
              <a:buChar char="•"/>
            </a:pPr>
            <a:r>
              <a:rPr lang="en-US" b="0" dirty="0" smtClean="0"/>
              <a:t>GLK non-AP STAs ignore MPDUs with a Group Addressed RA not formed as above</a:t>
            </a:r>
            <a:r>
              <a:rPr lang="en-US" b="0" dirty="0" smtClean="0"/>
              <a:t>.</a:t>
            </a:r>
          </a:p>
          <a:p>
            <a:pPr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Open question: 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How can we be sure non-GLK STAs will ignore these MPDUs?</a:t>
            </a:r>
            <a:endParaRPr lang="en-US" sz="2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4005064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0x01TBD0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4005064"/>
            <a:ext cx="936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4005064"/>
            <a:ext cx="28083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bits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5756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906</TotalTime>
  <Words>560</Words>
  <Application>Microsoft Macintosh PowerPoint</Application>
  <PresentationFormat>On-screen Show (4:3)</PresentationFormat>
  <Paragraphs>80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EPD, Mixed BSSes, and Group RAs</vt:lpstr>
      <vt:lpstr>Abstract</vt:lpstr>
      <vt:lpstr>Capabilities</vt:lpstr>
      <vt:lpstr>Pairwise STA Communications</vt:lpstr>
      <vt:lpstr>Mixed BSSes</vt:lpstr>
      <vt:lpstr>Group Addressed RAs</vt:lpstr>
      <vt:lpstr>GLK Group 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Donald Eastlake</cp:lastModifiedBy>
  <cp:revision>54</cp:revision>
  <cp:lastPrinted>1601-01-01T00:00:00Z</cp:lastPrinted>
  <dcterms:created xsi:type="dcterms:W3CDTF">2010-02-15T12:38:41Z</dcterms:created>
  <dcterms:modified xsi:type="dcterms:W3CDTF">2014-07-18T00:22:37Z</dcterms:modified>
</cp:coreProperties>
</file>