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2" r:id="rId4"/>
    <p:sldId id="263" r:id="rId5"/>
    <p:sldId id="266" r:id="rId6"/>
    <p:sldId id="267" r:id="rId7"/>
    <p:sldId id="270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534" autoAdjust="0"/>
  </p:normalViewPr>
  <p:slideViewPr>
    <p:cSldViewPr>
      <p:cViewPr varScale="1">
        <p:scale>
          <a:sx n="106" d="100"/>
          <a:sy n="106" d="100"/>
        </p:scale>
        <p:origin x="-168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802.11-14/0977r0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6850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802.11-14/0977r0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41071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802.11-14/0977r0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802.11-14/0977r0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802.11-14/0977r0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802.11-14/0977r0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802.11-14/0977r0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802.11-14/0977r0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0977r0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400" dirty="0">
                <a:solidFill>
                  <a:srgbClr val="0000FF"/>
                </a:solidFill>
                <a:latin typeface="Arial"/>
                <a:cs typeface="Arial"/>
              </a:rPr>
              <a:t>EPD, Mixed </a:t>
            </a:r>
            <a:r>
              <a:rPr lang="en-GB" sz="3400" dirty="0" err="1">
                <a:solidFill>
                  <a:srgbClr val="0000FF"/>
                </a:solidFill>
                <a:latin typeface="Arial"/>
                <a:cs typeface="Arial"/>
              </a:rPr>
              <a:t>BSSes</a:t>
            </a:r>
            <a:r>
              <a:rPr lang="en-GB" sz="3400" dirty="0">
                <a:solidFill>
                  <a:srgbClr val="0000FF"/>
                </a:solidFill>
                <a:latin typeface="Arial"/>
                <a:cs typeface="Arial"/>
              </a:rPr>
              <a:t>, and Group RAs</a:t>
            </a:r>
            <a:endParaRPr lang="en-GB" sz="3400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2014-07-</a:t>
            </a:r>
            <a:r>
              <a:rPr lang="en-GB" sz="2000" b="0" dirty="0" smtClean="0"/>
              <a:t>17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6379250"/>
              </p:ext>
            </p:extLst>
          </p:nvPr>
        </p:nvGraphicFramePr>
        <p:xfrm>
          <a:off x="508000" y="2289175"/>
          <a:ext cx="8156575" cy="247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9175"/>
                        <a:ext cx="8156575" cy="2478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describes </a:t>
            </a:r>
            <a:r>
              <a:rPr lang="en-GB" dirty="0" smtClean="0"/>
              <a:t>one way to resolve </a:t>
            </a:r>
            <a:r>
              <a:rPr lang="en-GB" dirty="0" smtClean="0"/>
              <a:t>a number of </a:t>
            </a:r>
            <a:r>
              <a:rPr lang="en-GB" dirty="0" smtClean="0"/>
              <a:t>intertwined 802.11ak </a:t>
            </a:r>
            <a:r>
              <a:rPr lang="en-GB" dirty="0" smtClean="0"/>
              <a:t>(GLK) </a:t>
            </a:r>
            <a:r>
              <a:rPr lang="en-GB" dirty="0" smtClean="0"/>
              <a:t>questions.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000" dirty="0" smtClean="0">
                <a:solidFill>
                  <a:srgbClr val="0000FF"/>
                </a:solidFill>
                <a:latin typeface="Arial"/>
                <a:cs typeface="Arial"/>
              </a:rPr>
              <a:t>Capabilities</a:t>
            </a:r>
            <a:endParaRPr lang="en-US" sz="4000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b="0" dirty="0" smtClean="0"/>
              <a:t>GLK stations indicate they are GLK by including a GLK Information Element in Beacons, Probe Requests, Probe Responses, DMG Beacons, Mesh Peering Opens, and Mesh Peering Confirms.</a:t>
            </a:r>
          </a:p>
          <a:p>
            <a:pPr>
              <a:buFont typeface="Times New Roman" pitchFamily="16" charset="0"/>
              <a:buChar char="•"/>
            </a:pPr>
            <a:r>
              <a:rPr lang="en-GB" sz="2800" b="0" dirty="0" smtClean="0"/>
              <a:t>Capabilities/Options are indicated by bits/fields within the GLK IE, except that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800" dirty="0" smtClean="0"/>
              <a:t>Support of EPD is indicated by Capability Information Field bit 13 and DMG Capability Information Field bit 62.</a:t>
            </a:r>
          </a:p>
          <a:p>
            <a:pPr marL="0" indent="0"/>
            <a:endParaRPr lang="en-GB" sz="2800" b="1" dirty="0" smtClean="0"/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000" dirty="0" smtClean="0">
                <a:solidFill>
                  <a:srgbClr val="0000FF"/>
                </a:solidFill>
                <a:latin typeface="Arial"/>
                <a:cs typeface="Arial"/>
              </a:rPr>
              <a:t>Pairwise STA Communications</a:t>
            </a:r>
            <a:endParaRPr lang="en-US" sz="4000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sz="2800" b="0" dirty="0" smtClean="0"/>
              <a:t>IBSS, PBSS, Direct Link, Mesh Peer, and Individually Addressed AP ↔︎ non-AP MSDUs are</a:t>
            </a:r>
          </a:p>
          <a:p>
            <a:pPr lvl="1">
              <a:buFont typeface="Arial"/>
              <a:buChar char="•"/>
            </a:pPr>
            <a:endParaRPr lang="en-US" b="0" dirty="0" smtClean="0"/>
          </a:p>
          <a:p>
            <a:pPr lvl="1">
              <a:buFont typeface="Arial"/>
              <a:buChar char="•"/>
            </a:pPr>
            <a:r>
              <a:rPr lang="en-US" sz="2800" dirty="0" smtClean="0"/>
              <a:t>EPD if both stations support EPD and</a:t>
            </a:r>
          </a:p>
          <a:p>
            <a:pPr lvl="2">
              <a:buFont typeface="Arial"/>
              <a:buChar char="•"/>
            </a:pPr>
            <a:endParaRPr lang="en-US" sz="2600" dirty="0" smtClean="0"/>
          </a:p>
          <a:p>
            <a:pPr lvl="1">
              <a:buFont typeface="Arial"/>
              <a:buChar char="•"/>
            </a:pPr>
            <a:r>
              <a:rPr lang="en-US" sz="2800" dirty="0" smtClean="0"/>
              <a:t>LPD otherwise.</a:t>
            </a:r>
            <a:endParaRPr lang="en-US" sz="2800" dirty="0" smtClean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000" dirty="0" smtClean="0">
                <a:solidFill>
                  <a:srgbClr val="0000FF"/>
                </a:solidFill>
                <a:latin typeface="Arial"/>
                <a:cs typeface="Arial"/>
              </a:rPr>
              <a:t>Mixed </a:t>
            </a:r>
            <a:r>
              <a:rPr lang="en-US" sz="4000" dirty="0" err="1" smtClean="0">
                <a:solidFill>
                  <a:srgbClr val="0000FF"/>
                </a:solidFill>
                <a:latin typeface="Arial"/>
                <a:cs typeface="Arial"/>
              </a:rPr>
              <a:t>BSSes</a:t>
            </a:r>
            <a:endParaRPr lang="en-US" sz="4000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sz="2800" b="0" dirty="0" smtClean="0"/>
              <a:t>An AP may permit association of non-AP STAs regardless of their GLK or EPD support.</a:t>
            </a:r>
          </a:p>
          <a:p>
            <a:pPr lvl="1">
              <a:buFont typeface="Arial"/>
              <a:buChar char="•"/>
            </a:pPr>
            <a:r>
              <a:rPr lang="en-US" sz="2400" b="0" dirty="0" smtClean="0"/>
              <a:t>Such AP policy is indicated by two BSS membership selector values, indicating that support is required, one for GLK and one for EPD.</a:t>
            </a:r>
            <a:r>
              <a:rPr lang="en-US" sz="2400" dirty="0" smtClean="0"/>
              <a:t> N</a:t>
            </a:r>
            <a:r>
              <a:rPr lang="en-US" sz="2400" b="0" dirty="0" smtClean="0"/>
              <a:t>on-APs STAs attempting to associate in violation of the policy are rejected.</a:t>
            </a:r>
          </a:p>
          <a:p>
            <a:pPr lvl="1">
              <a:buFont typeface="Arial"/>
              <a:buChar char="•"/>
            </a:pPr>
            <a:r>
              <a:rPr lang="en-US" sz="2400" b="0" dirty="0" smtClean="0"/>
              <a:t>We should consider renaming the “Supported Rates” IE to be the “Supported Rates and BSS Membership Selectors” IE.</a:t>
            </a:r>
            <a:endParaRPr lang="en-US" sz="2400" b="0" dirty="0" smtClean="0"/>
          </a:p>
        </p:txBody>
      </p:sp>
    </p:spTree>
    <p:extLst>
      <p:ext uri="{BB962C8B-B14F-4D97-AF65-F5344CB8AC3E}">
        <p14:creationId xmlns:p14="http://schemas.microsoft.com/office/powerpoint/2010/main" val="136927766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000" dirty="0" smtClean="0">
                <a:solidFill>
                  <a:srgbClr val="0000FF"/>
                </a:solidFill>
                <a:latin typeface="Arial"/>
                <a:cs typeface="Arial"/>
              </a:rPr>
              <a:t>Group Addressed RAs</a:t>
            </a:r>
            <a:endParaRPr lang="en-US" sz="4000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514350" indent="-457200">
              <a:buFont typeface="Arial"/>
              <a:buChar char="•"/>
            </a:pPr>
            <a:r>
              <a:rPr lang="en-US" sz="2800" b="0" dirty="0" smtClean="0"/>
              <a:t>An AP uses LPD for MPDUs with Group Addressed RAs unless it requires associating non-AP STAs to support EPD, in which case it uses EPD.</a:t>
            </a:r>
          </a:p>
          <a:p>
            <a:pPr marL="514350" indent="-457200">
              <a:buFont typeface="Arial"/>
              <a:buChar char="•"/>
            </a:pPr>
            <a:r>
              <a:rPr lang="en-US" sz="2800" b="0" dirty="0" smtClean="0"/>
              <a:t>A GLK AP transmitting an MPDU with Group Addressed RA shall use an RA constructed as shown on the following slide.</a:t>
            </a:r>
            <a:endParaRPr lang="en-US" sz="2800" b="0" dirty="0" smtClean="0"/>
          </a:p>
        </p:txBody>
      </p:sp>
    </p:spTree>
    <p:extLst>
      <p:ext uri="{BB962C8B-B14F-4D97-AF65-F5344CB8AC3E}">
        <p14:creationId xmlns:p14="http://schemas.microsoft.com/office/powerpoint/2010/main" val="41457758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0000FF"/>
                </a:solidFill>
                <a:latin typeface="Arial"/>
                <a:cs typeface="Arial"/>
              </a:rPr>
              <a:t>GLK Group RA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2800" b="0" dirty="0" smtClean="0"/>
              <a:t>GLK APs send MPDUs with a Group Addressed RA only using an RA constructed with a new TBD OUI. The lower 24 bits have additional information, including </a:t>
            </a:r>
            <a:r>
              <a:rPr lang="en-US" sz="2800" b="0" dirty="0" err="1" smtClean="0"/>
              <a:t>subsetting</a:t>
            </a:r>
            <a:r>
              <a:rPr lang="en-US" sz="2800" b="0" dirty="0" smtClean="0"/>
              <a:t>. Optionally, there could be support for a larger amount of </a:t>
            </a:r>
            <a:r>
              <a:rPr lang="en-US" sz="2800" b="0" dirty="0" err="1" smtClean="0"/>
              <a:t>subsetting</a:t>
            </a:r>
            <a:r>
              <a:rPr lang="en-US" sz="2800" b="0" dirty="0" smtClean="0"/>
              <a:t> information later in the frame.</a:t>
            </a:r>
          </a:p>
          <a:p>
            <a:pPr lvl="1">
              <a:buFont typeface="Arial"/>
              <a:buChar char="•"/>
            </a:pPr>
            <a:endParaRPr lang="en-US" b="0" dirty="0"/>
          </a:p>
          <a:p>
            <a:pPr lvl="1"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sz="2800" b="0" dirty="0" smtClean="0"/>
              <a:t>GLK non-AP STAs ignore MPDUs with a Group Addressed RA not formed as above.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187624" y="4797152"/>
            <a:ext cx="316835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urier New"/>
                <a:cs typeface="Courier New"/>
              </a:rPr>
              <a:t>01-TB-D0</a:t>
            </a:r>
            <a:endParaRPr lang="en-US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55976" y="4797152"/>
            <a:ext cx="93610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92080" y="4797152"/>
            <a:ext cx="280831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urier New"/>
                <a:cs typeface="Courier New"/>
              </a:rPr>
              <a:t>bits</a:t>
            </a:r>
            <a:endParaRPr lang="en-US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63575617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802-11-Submission.potx</Template>
  <TotalTime>842</TotalTime>
  <Words>508</Words>
  <Application>Microsoft Macintosh PowerPoint</Application>
  <PresentationFormat>On-screen Show (4:3)</PresentationFormat>
  <Paragraphs>75</Paragraphs>
  <Slides>7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802-11-Submission</vt:lpstr>
      <vt:lpstr>Document</vt:lpstr>
      <vt:lpstr>EPD, Mixed BSSes, and Group RAs</vt:lpstr>
      <vt:lpstr>Abstract</vt:lpstr>
      <vt:lpstr>Capabilities</vt:lpstr>
      <vt:lpstr>Pairwise STA Communications</vt:lpstr>
      <vt:lpstr>Mixed BSSes</vt:lpstr>
      <vt:lpstr>Group Addressed RAs</vt:lpstr>
      <vt:lpstr>GLK Group 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Donald Eastlake</cp:lastModifiedBy>
  <cp:revision>49</cp:revision>
  <cp:lastPrinted>1601-01-01T00:00:00Z</cp:lastPrinted>
  <dcterms:created xsi:type="dcterms:W3CDTF">2010-02-15T12:38:41Z</dcterms:created>
  <dcterms:modified xsi:type="dcterms:W3CDTF">2014-07-17T23:00:19Z</dcterms:modified>
</cp:coreProperties>
</file>