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0" r:id="rId3"/>
    <p:sldId id="281" r:id="rId4"/>
    <p:sldId id="284" r:id="rId5"/>
    <p:sldId id="286" r:id="rId6"/>
    <p:sldId id="285" r:id="rId7"/>
    <p:sldId id="288" r:id="rId8"/>
    <p:sldId id="289" r:id="rId9"/>
    <p:sldId id="287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>
        <p:scale>
          <a:sx n="100" d="100"/>
          <a:sy n="100" d="100"/>
        </p:scale>
        <p:origin x="-37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58368" y="55602"/>
            <a:ext cx="337278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802.11-14/1221-02</a:t>
            </a:r>
            <a:endParaRPr lang="en-US" sz="1800" b="1" dirty="0" smtClean="0"/>
          </a:p>
          <a:p>
            <a:pPr marL="457200" lvl="4" algn="r">
              <a:defRPr/>
            </a:pP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Traffic Generator for OBSS Calibration Case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505075"/>
          <a:ext cx="8048625" cy="3724275"/>
        </p:xfrm>
        <a:graphic>
          <a:graphicData uri="http://schemas.openxmlformats.org/presentationml/2006/ole">
            <p:oleObj spid="_x0000_s1026" name="Document" r:id="rId4" imgW="8779378" imgH="40410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3962400"/>
          </a:xfrm>
        </p:spPr>
        <p:txBody>
          <a:bodyPr/>
          <a:lstStyle/>
          <a:p>
            <a:r>
              <a:rPr lang="en-US" sz="1600" dirty="0" smtClean="0"/>
              <a:t>The set up and configuration is the same as test case 2a</a:t>
            </a:r>
          </a:p>
          <a:p>
            <a:pPr lvl="1"/>
            <a:r>
              <a:rPr lang="en-US" sz="1200" dirty="0" smtClean="0"/>
              <a:t>If packets collide, the both transmission fail</a:t>
            </a:r>
          </a:p>
          <a:p>
            <a:r>
              <a:rPr lang="en-US" sz="1600" dirty="0" smtClean="0"/>
              <a:t>The first BSS operates in 40 MHz channel</a:t>
            </a:r>
          </a:p>
          <a:p>
            <a:r>
              <a:rPr lang="en-US" sz="1600" dirty="0" smtClean="0"/>
              <a:t>The second BSS operates in a 20MHz channel which is the secondary channel of the first BSS  </a:t>
            </a:r>
          </a:p>
          <a:p>
            <a:pPr lvl="1"/>
            <a:r>
              <a:rPr lang="en-US" sz="1200" dirty="0" smtClean="0"/>
              <a:t>With no channel model, the collision detection is determined by time domain information</a:t>
            </a:r>
          </a:p>
          <a:p>
            <a:pPr lvl="2"/>
            <a:r>
              <a:rPr lang="en-US" sz="900" dirty="0" smtClean="0"/>
              <a:t>Any overlapping MPDU is considered a failure</a:t>
            </a:r>
          </a:p>
          <a:p>
            <a:pPr lvl="1"/>
            <a:r>
              <a:rPr lang="en-US" sz="1200" dirty="0" smtClean="0"/>
              <a:t>The  secondary channel is consider free if there is no transmission on the secondary channel for PIFS </a:t>
            </a:r>
          </a:p>
          <a:p>
            <a:r>
              <a:rPr lang="en-US" sz="1800" dirty="0" smtClean="0"/>
              <a:t>The 40MHz BSS is running full buffer.</a:t>
            </a:r>
          </a:p>
          <a:p>
            <a:r>
              <a:rPr lang="en-US" sz="1800" dirty="0" smtClean="0"/>
              <a:t>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sz="1800" dirty="0" smtClean="0"/>
              <a:t>The results other than throughput and PER of each BSS also include</a:t>
            </a:r>
          </a:p>
          <a:p>
            <a:pPr lvl="1"/>
            <a:r>
              <a:rPr lang="en-US" sz="1600" dirty="0" smtClean="0"/>
              <a:t>The percentage of time the 40MHz BSS running in 40 and 20 MHz mode.</a:t>
            </a:r>
          </a:p>
          <a:p>
            <a:pPr lvl="1"/>
            <a:endParaRPr lang="en-US" sz="1600" dirty="0" smtClean="0"/>
          </a:p>
          <a:p>
            <a:pPr lvl="1"/>
            <a:endParaRPr lang="en-US" sz="1050" dirty="0" smtClean="0"/>
          </a:p>
          <a:p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1706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676619" y="6597134"/>
            <a:ext cx="18673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4038600" y="51816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1816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7086600" y="52578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5181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4038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7086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2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 bwMode="auto">
          <a:xfrm>
            <a:off x="4876800" y="5410200"/>
            <a:ext cx="2286000" cy="778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endCxn id="12" idx="6"/>
          </p:cNvCxnSpPr>
          <p:nvPr/>
        </p:nvCxnSpPr>
        <p:spPr bwMode="auto">
          <a:xfrm flipH="1">
            <a:off x="4876800" y="5506803"/>
            <a:ext cx="2332552" cy="703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Flowchart: Process 22"/>
          <p:cNvSpPr/>
          <p:nvPr/>
        </p:nvSpPr>
        <p:spPr bwMode="auto">
          <a:xfrm>
            <a:off x="1295400" y="57912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5" name="Flowchart: Process 24"/>
          <p:cNvSpPr/>
          <p:nvPr/>
        </p:nvSpPr>
        <p:spPr bwMode="auto">
          <a:xfrm>
            <a:off x="2362200" y="52578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2362200" y="57912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5562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19600"/>
          </a:xfrm>
        </p:spPr>
        <p:txBody>
          <a:bodyPr/>
          <a:lstStyle/>
          <a:p>
            <a:r>
              <a:rPr lang="en-US" altLang="en-US" sz="2000" dirty="0" smtClean="0"/>
              <a:t>MAC calibration for OBSS scenario was presented in July IEEE meeting </a:t>
            </a:r>
          </a:p>
          <a:p>
            <a:pPr lvl="1"/>
            <a:r>
              <a:rPr lang="en-US" altLang="en-US" sz="1600" dirty="0" smtClean="0"/>
              <a:t>11-14-0895-01-00ax-mac-calibration-obss-scenerio</a:t>
            </a:r>
          </a:p>
          <a:p>
            <a:pPr lvl="1"/>
            <a:r>
              <a:rPr lang="en-US" altLang="en-US" sz="1600" dirty="0" smtClean="0"/>
              <a:t>11-14-0972-01-00ax-mac-calibration-test-case-for-20-40-mhz-channel</a:t>
            </a:r>
          </a:p>
          <a:p>
            <a:r>
              <a:rPr lang="en-US" altLang="en-US" sz="2000" dirty="0" smtClean="0"/>
              <a:t>The proposal was accepted and included in the </a:t>
            </a:r>
          </a:p>
          <a:p>
            <a:pPr lvl="1"/>
            <a:r>
              <a:rPr lang="en-US" altLang="en-US" sz="1600" dirty="0" smtClean="0"/>
              <a:t>11-14-0980-02-00ax-simulation-scenarios</a:t>
            </a:r>
          </a:p>
          <a:p>
            <a:r>
              <a:rPr lang="en-US" sz="1800" dirty="0" smtClean="0"/>
              <a:t>The traffic generator for 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altLang="en-US" sz="2000" dirty="0" smtClean="0"/>
              <a:t>The concern is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is too complicate to implement for the calibration scenario</a:t>
            </a:r>
          </a:p>
          <a:p>
            <a:r>
              <a:rPr lang="en-US" altLang="en-US" sz="2000" dirty="0" smtClean="0"/>
              <a:t>Proposed to replace </a:t>
            </a:r>
            <a:r>
              <a:rPr lang="en-US" altLang="en-US" sz="2000" dirty="0" err="1" smtClean="0"/>
              <a:t>Weibull</a:t>
            </a:r>
            <a:r>
              <a:rPr lang="en-US" altLang="en-US" sz="2000" dirty="0" smtClean="0"/>
              <a:t> distribution with Poisson traffic distribution in the traffic generator  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 vs. 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dirty="0" smtClean="0"/>
              <a:t>Traffic is generated in a fixed interval</a:t>
            </a:r>
          </a:p>
          <a:p>
            <a:pPr lvl="1"/>
            <a:r>
              <a:rPr lang="en-US" dirty="0" smtClean="0"/>
              <a:t>The frame size varies based on video frame rate. </a:t>
            </a:r>
          </a:p>
          <a:p>
            <a:r>
              <a:rPr lang="en-US" altLang="en-US" dirty="0" smtClean="0"/>
              <a:t>Poisson</a:t>
            </a:r>
          </a:p>
          <a:p>
            <a:pPr lvl="1"/>
            <a:r>
              <a:rPr lang="en-US" dirty="0" smtClean="0"/>
              <a:t>The inter-arrival time of frames is exponentially distributed with parameter “lambda”</a:t>
            </a:r>
          </a:p>
          <a:p>
            <a:pPr lvl="1"/>
            <a:r>
              <a:rPr lang="en-US" dirty="0" smtClean="0"/>
              <a:t>The frame size and the number of frame are fixed, for example one fixed size frame</a:t>
            </a:r>
            <a:r>
              <a:rPr lang="en-US" smtClean="0"/>
              <a:t>. </a:t>
            </a:r>
            <a:endParaRPr lang="en-US" dirty="0" smtClean="0"/>
          </a:p>
          <a:p>
            <a:r>
              <a:rPr lang="en-US" altLang="en-US" dirty="0" smtClean="0"/>
              <a:t>Poisson is more predictable and easier to implement</a:t>
            </a:r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Generator with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to generate traffic with Poisson distribution </a:t>
            </a:r>
          </a:p>
          <a:p>
            <a:pPr lvl="1"/>
            <a:r>
              <a:rPr lang="en-US" dirty="0" smtClean="0"/>
              <a:t>MSDU length at 2000Bytes. </a:t>
            </a:r>
          </a:p>
          <a:p>
            <a:pPr lvl="1"/>
            <a:r>
              <a:rPr lang="en-US" dirty="0" smtClean="0"/>
              <a:t>Let lambda, for example,  to be 100 ( in the unit of 1/second)</a:t>
            </a:r>
          </a:p>
          <a:p>
            <a:pPr lvl="2"/>
            <a:r>
              <a:rPr lang="en-US" dirty="0" smtClean="0"/>
              <a:t>The mean inter-arrival time is 1/100 second. </a:t>
            </a:r>
          </a:p>
          <a:p>
            <a:pPr lvl="1"/>
            <a:r>
              <a:rPr lang="en-US" dirty="0" smtClean="0"/>
              <a:t>The long time average data rate for the largest MSDU size is 2000*8/(1/100)=1.6Mbps</a:t>
            </a:r>
          </a:p>
          <a:p>
            <a:pPr lvl="1"/>
            <a:r>
              <a:rPr lang="en-US" dirty="0" smtClean="0"/>
              <a:t>1.6 Mbps is non-full buffer traffic since it is lower than the 20MHz BSS MCS0 rate</a:t>
            </a:r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Traffic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Vendor specific implementation </a:t>
            </a:r>
          </a:p>
          <a:p>
            <a:pPr lvl="1"/>
            <a:r>
              <a:rPr lang="en-US" altLang="en-US" dirty="0" smtClean="0"/>
              <a:t>A Poisson distribution traffic generator  </a:t>
            </a:r>
          </a:p>
          <a:p>
            <a:r>
              <a:rPr lang="en-US" altLang="en-US" dirty="0" smtClean="0"/>
              <a:t>For NS -3 </a:t>
            </a:r>
          </a:p>
          <a:p>
            <a:pPr lvl="1"/>
            <a:r>
              <a:rPr lang="en-US" altLang="en-US" dirty="0" smtClean="0"/>
              <a:t>Using On-off traffic generator</a:t>
            </a:r>
          </a:p>
          <a:p>
            <a:pPr lvl="2"/>
            <a:r>
              <a:rPr lang="en-US" altLang="en-US" dirty="0" smtClean="0"/>
              <a:t>On period: </a:t>
            </a:r>
            <a:r>
              <a:rPr lang="en-US" altLang="en-US" u="sng" dirty="0" smtClean="0"/>
              <a:t>constant, say </a:t>
            </a:r>
            <a:r>
              <a:rPr lang="en-US" altLang="en-US" u="sng" dirty="0" err="1" smtClean="0"/>
              <a:t>T_on</a:t>
            </a:r>
            <a:endParaRPr lang="en-US" altLang="en-US" u="sng" dirty="0" smtClean="0"/>
          </a:p>
          <a:p>
            <a:pPr lvl="3"/>
            <a:r>
              <a:rPr lang="en-US" altLang="en-US" dirty="0" smtClean="0"/>
              <a:t>send 1 packet</a:t>
            </a:r>
          </a:p>
          <a:p>
            <a:pPr lvl="3"/>
            <a:r>
              <a:rPr lang="en-US" altLang="en-US" dirty="0" smtClean="0"/>
              <a:t>The sum of “on” period is added to the simulation time</a:t>
            </a:r>
          </a:p>
          <a:p>
            <a:pPr lvl="2"/>
            <a:r>
              <a:rPr lang="en-US" altLang="en-US" dirty="0" smtClean="0"/>
              <a:t>Off time: </a:t>
            </a:r>
          </a:p>
          <a:p>
            <a:pPr lvl="3"/>
            <a:r>
              <a:rPr lang="en-US" altLang="en-US" dirty="0" smtClean="0"/>
              <a:t>Generating an exponentially distributed waiting time, say </a:t>
            </a:r>
            <a:r>
              <a:rPr lang="en-US" altLang="en-US" dirty="0" err="1" smtClean="0"/>
              <a:t>T_Total</a:t>
            </a:r>
            <a:endParaRPr lang="en-US" altLang="en-US" dirty="0" smtClean="0"/>
          </a:p>
          <a:p>
            <a:pPr lvl="3"/>
            <a:r>
              <a:rPr lang="en-US" altLang="en-US" dirty="0" smtClean="0"/>
              <a:t> </a:t>
            </a:r>
            <a:r>
              <a:rPr lang="en-US" altLang="en-US" dirty="0" err="1" smtClean="0"/>
              <a:t>T_off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T_total-T_on</a:t>
            </a:r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of the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How long should be the simulation time?</a:t>
            </a:r>
          </a:p>
          <a:p>
            <a:pPr lvl="1"/>
            <a:r>
              <a:rPr lang="en-US" dirty="0" smtClean="0"/>
              <a:t>Lambda is the “mean” of inter-arrival time</a:t>
            </a:r>
          </a:p>
          <a:p>
            <a:pPr lvl="2"/>
            <a:r>
              <a:rPr lang="en-US" dirty="0" smtClean="0"/>
              <a:t>How long it will take for the mean to be stabilized </a:t>
            </a:r>
          </a:p>
          <a:p>
            <a:r>
              <a:rPr lang="en-US" dirty="0" smtClean="0"/>
              <a:t>How to determine the simulation time </a:t>
            </a:r>
          </a:p>
          <a:p>
            <a:pPr lvl="1"/>
            <a:r>
              <a:rPr lang="en-US" altLang="en-US" dirty="0" smtClean="0"/>
              <a:t>Each simulator calibrates its running time </a:t>
            </a:r>
          </a:p>
          <a:p>
            <a:pPr lvl="2"/>
            <a:r>
              <a:rPr lang="en-US" altLang="en-US" dirty="0" smtClean="0"/>
              <a:t>Step 1: Activate 20MHz BSS only and monitor how long it will take for the throughput of the 20MHz BSS to be stabilized.</a:t>
            </a:r>
          </a:p>
          <a:p>
            <a:pPr lvl="3"/>
            <a:r>
              <a:rPr lang="en-US" altLang="en-US" dirty="0" smtClean="0"/>
              <a:t>The throughput of the 20MHz BSS shall corresponding to the mean “inter arrival time” and record the time,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Step 2: Run the OBSS MAC calibration case for at least time </a:t>
            </a:r>
            <a:r>
              <a:rPr lang="en-US" altLang="en-US" b="1" i="1" dirty="0" smtClean="0"/>
              <a:t>t</a:t>
            </a:r>
            <a:r>
              <a:rPr lang="en-US" altLang="en-US" dirty="0" smtClean="0"/>
              <a:t>. </a:t>
            </a:r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revise the traffic generator to use Poisson traffic generator?</a:t>
            </a:r>
          </a:p>
          <a:p>
            <a:pPr lvl="1"/>
            <a:r>
              <a:rPr lang="en-US" altLang="en-US" sz="1600" dirty="0" smtClean="0"/>
              <a:t> Y </a:t>
            </a:r>
          </a:p>
          <a:p>
            <a:pPr lvl="1"/>
            <a:r>
              <a:rPr lang="en-US" altLang="en-US" sz="1600" dirty="0" smtClean="0"/>
              <a:t>N  </a:t>
            </a:r>
          </a:p>
          <a:p>
            <a:pPr lvl="1"/>
            <a:r>
              <a:rPr lang="en-US" altLang="en-US" sz="1600" dirty="0" smtClean="0"/>
              <a:t>Abs </a:t>
            </a:r>
            <a:endParaRPr lang="en-US" altLang="en-US" dirty="0" smtClean="0"/>
          </a:p>
          <a:p>
            <a:pPr>
              <a:buNone/>
            </a:pPr>
            <a:r>
              <a:rPr lang="en-US" altLang="en-US" sz="1800" dirty="0" smtClean="0"/>
              <a:t>Straw Poll passed by unanimous consent</a:t>
            </a: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</a:t>
            </a:r>
            <a:r>
              <a:rPr lang="en-US" altLang="en-US" sz="2000" dirty="0" smtClean="0"/>
              <a:t>include the revised text for use case 4 described in </a:t>
            </a:r>
            <a:r>
              <a:rPr lang="en-US" altLang="en-US" sz="2000" dirty="0" smtClean="0"/>
              <a:t>11-14-1272-00-00ax-simulation-scenarios-test-case-4-revision in the </a:t>
            </a:r>
            <a:r>
              <a:rPr lang="en-US" altLang="en-US" sz="2000" dirty="0" smtClean="0"/>
              <a:t>11-14-980-02.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 Y </a:t>
            </a:r>
          </a:p>
          <a:p>
            <a:pPr lvl="1"/>
            <a:r>
              <a:rPr lang="en-US" altLang="en-US" sz="1600" dirty="0" smtClean="0"/>
              <a:t>N  </a:t>
            </a:r>
          </a:p>
          <a:p>
            <a:pPr lvl="1"/>
            <a:r>
              <a:rPr lang="en-US" altLang="en-US" sz="1600" dirty="0" smtClean="0"/>
              <a:t>Abs </a:t>
            </a:r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23255</TotalTime>
  <Words>689</Words>
  <Application>Microsoft Office PowerPoint</Application>
  <PresentationFormat>On-screen Show (4:3)</PresentationFormat>
  <Paragraphs>122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Traffic Generator for OBSS Calibration Case</vt:lpstr>
      <vt:lpstr>Summary</vt:lpstr>
      <vt:lpstr>Weibull vs. Poisson</vt:lpstr>
      <vt:lpstr>Traffic Generator with Poisson Distribution</vt:lpstr>
      <vt:lpstr>Implementing Traffic Generator</vt:lpstr>
      <vt:lpstr>Stability of the Average</vt:lpstr>
      <vt:lpstr>Straw Poll</vt:lpstr>
      <vt:lpstr>Motion</vt:lpstr>
      <vt:lpstr>Back Up</vt:lpstr>
      <vt:lpstr>Deferral test for network of different channel bandwidth 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1481</cp:revision>
  <cp:lastPrinted>1998-02-10T13:28:06Z</cp:lastPrinted>
  <dcterms:created xsi:type="dcterms:W3CDTF">2007-04-17T18:10:23Z</dcterms:created>
  <dcterms:modified xsi:type="dcterms:W3CDTF">2014-09-18T10:24:06Z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137668089</vt:i4>
  </property>
  <property fmtid="{D5CDD505-2E9C-101B-9397-08002B2CF9AE}" pid="34" name="_NewReviewCycle">
    <vt:lpwstr/>
  </property>
  <property fmtid="{D5CDD505-2E9C-101B-9397-08002B2CF9AE}" pid="35" name="_EmailSubject">
    <vt:lpwstr>traffic generator for OBSS MAC calibration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-819369660</vt:i4>
  </property>
</Properties>
</file>