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33" r:id="rId4"/>
    <p:sldId id="342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8576" autoAdjust="0"/>
  </p:normalViewPr>
  <p:slideViewPr>
    <p:cSldViewPr showGuides="1">
      <p:cViewPr varScale="1">
        <p:scale>
          <a:sx n="71" d="100"/>
          <a:sy n="71" d="100"/>
        </p:scale>
        <p:origin x="1162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128" y="77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3200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  <a:endParaRPr lang="en-GB" altLang="ko-K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 altLang="ko-KR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GB" altLang="ko-KR" sz="1800" b="1" dirty="0" smtClean="0">
                <a:ea typeface="굴림" panose="020B0600000101010101" pitchFamily="50" charset="-127"/>
              </a:rPr>
              <a:t>doc.: IEEE </a:t>
            </a:r>
            <a:r>
              <a:rPr lang="en-GB" altLang="ko-KR" sz="1800" b="1" dirty="0" smtClean="0">
                <a:ea typeface="굴림" panose="020B0600000101010101" pitchFamily="50" charset="-127"/>
              </a:rPr>
              <a:t>802.11-13/</a:t>
            </a:r>
            <a:r>
              <a:rPr lang="en-US" altLang="ko-KR" sz="1800" b="1" dirty="0" smtClean="0">
                <a:ea typeface="굴림" panose="020B0600000101010101" pitchFamily="50" charset="-127"/>
              </a:rPr>
              <a:t>0970r0</a:t>
            </a:r>
            <a:endParaRPr lang="en-GB" altLang="ko-KR" sz="1800" b="1" dirty="0" smtClean="0">
              <a:ea typeface="굴림" panose="020B0600000101010101" pitchFamily="50" charset="-127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1014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July 2014</a:t>
            </a:r>
            <a:endParaRPr lang="en-GB" altLang="ko-KR" sz="1800" dirty="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Brief Queries in Probe Frames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2013-07-17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Document" r:id="rId4" imgW="8127187" imgH="2304062" progId="Word.Document.8">
                  <p:embed/>
                </p:oleObj>
              </mc:Choice>
              <mc:Fallback>
                <p:oleObj name="Document" r:id="rId4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3200" dirty="0" smtClean="0">
                <a:ea typeface="굴림" panose="020B0600000101010101" pitchFamily="50" charset="-127"/>
              </a:rPr>
              <a:t>This presentation </a:t>
            </a:r>
            <a:r>
              <a:rPr lang="en-GB" altLang="ko-KR" sz="3200" dirty="0" smtClean="0">
                <a:ea typeface="굴림" panose="020B0600000101010101" pitchFamily="50" charset="-127"/>
              </a:rPr>
              <a:t>asks to the group for the preferences on querying using probe frames as well as GAS frames.</a:t>
            </a:r>
            <a:endParaRPr lang="en-GB" altLang="ko-KR" sz="32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Summary of Previous </a:t>
            </a:r>
            <a:r>
              <a:rPr lang="en-US" altLang="ko-KR" dirty="0">
                <a:ea typeface="굴림" panose="020B0600000101010101" pitchFamily="50" charset="-127"/>
              </a:rPr>
              <a:t>D</a:t>
            </a:r>
            <a:r>
              <a:rPr lang="en-US" altLang="ko-KR" dirty="0" smtClean="0">
                <a:ea typeface="굴림" panose="020B0600000101010101" pitchFamily="50" charset="-127"/>
              </a:rPr>
              <a:t>iscussions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921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We discussed a few designs which includes querying in probe frames. </a:t>
            </a:r>
            <a:r>
              <a:rPr lang="en-US" altLang="ko-KR" dirty="0" smtClean="0">
                <a:ea typeface="굴림" panose="020B0600000101010101" pitchFamily="50" charset="-127"/>
              </a:rPr>
              <a:t>Which can be referred in </a:t>
            </a:r>
            <a:r>
              <a:rPr lang="en-US" altLang="ko-KR" dirty="0" smtClean="0">
                <a:ea typeface="굴림" panose="020B0600000101010101" pitchFamily="50" charset="-127"/>
              </a:rPr>
              <a:t> IEEE 802.11-14/162.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But current draft D0.01 does not reflect the discussion to use probe frames to discover services.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Service discovery with probe frames could reduce the number of probe frames, because only the APs which provide certain services response to the probe request frame . 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Comparing with the service discoveries with GAS frames, it does not require to find APs to query.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9220" name="날짜 개체 틀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9221" name="바닥글 개체 틀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9222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E4FE65E6-D0C6-4046-AC91-6DDA5EA1F78F}" type="slidenum">
              <a:rPr lang="en-GB" altLang="ko-KR"/>
              <a:pPr/>
              <a:t>3</a:t>
            </a:fld>
            <a:endParaRPr lang="en-GB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</a:t>
            </a:r>
            <a:r>
              <a:rPr lang="en-US" altLang="ko-KR" dirty="0" smtClean="0">
                <a:ea typeface="굴림" panose="020B0600000101010101" pitchFamily="50" charset="-127"/>
              </a:rPr>
              <a:t>we have to consider to use probe frames as well as GAS frames to discover services?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4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#1: 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PAD with Probe frames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50</TotalTime>
  <Words>196</Words>
  <Application>Microsoft Office PowerPoint</Application>
  <PresentationFormat>화면 슬라이드 쇼(4:3)</PresentationFormat>
  <Paragraphs>33</Paragraphs>
  <Slides>4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9" baseType="lpstr">
      <vt:lpstr>굴림</vt:lpstr>
      <vt:lpstr>맑은 고딕</vt:lpstr>
      <vt:lpstr>Times New Roman</vt:lpstr>
      <vt:lpstr>802-11-Submission</vt:lpstr>
      <vt:lpstr>Document</vt:lpstr>
      <vt:lpstr>Brief Queries in Probe Frames</vt:lpstr>
      <vt:lpstr>Abstract</vt:lpstr>
      <vt:lpstr>Summary of Previous Discussions</vt:lpstr>
      <vt:lpstr>Straw Poll #1:  PAD with Probe frames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Queries in Probe Frames</dc:title>
  <dc:creator>RYU Cheol</dc:creator>
  <cp:keywords>IEEE</cp:keywords>
  <cp:lastModifiedBy>RYU Cheol</cp:lastModifiedBy>
  <cp:revision>7</cp:revision>
  <cp:lastPrinted>1998-02-10T13:28:06Z</cp:lastPrinted>
  <dcterms:created xsi:type="dcterms:W3CDTF">2014-07-17T16:49:02Z</dcterms:created>
  <dcterms:modified xsi:type="dcterms:W3CDTF">2014-07-17T17:39:15Z</dcterms:modified>
</cp:coreProperties>
</file>