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6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802.11-14/0968r0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802.11-14/0968r0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802.11-14/0968r0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802.11-14/0968r0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802.11-14/0968r0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802.11-14/0968r0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2014-07-17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July 2014, San Diego, CA, 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dirty="0" smtClean="0"/>
              <a:t>Technical presentations</a:t>
            </a:r>
          </a:p>
          <a:p>
            <a:pPr lvl="2"/>
            <a:r>
              <a:rPr lang="en-GB" dirty="0" smtClean="0"/>
              <a:t>11-14-0877r2</a:t>
            </a:r>
            <a:r>
              <a:rPr lang="en-GB" dirty="0"/>
              <a:t>	</a:t>
            </a:r>
            <a:r>
              <a:rPr lang="en-GB" dirty="0"/>
              <a:t>Generic Service Discovery Proposal: Dynamic Bloom </a:t>
            </a:r>
            <a:endParaRPr lang="en-GB" dirty="0" smtClean="0"/>
          </a:p>
          <a:p>
            <a:pPr marL="857250" lvl="2" indent="0">
              <a:buNone/>
            </a:pPr>
            <a:r>
              <a:rPr lang="en-GB" dirty="0" smtClean="0"/>
              <a:t>                                 Filter </a:t>
            </a:r>
            <a:r>
              <a:rPr lang="en-GB" dirty="0"/>
              <a:t>Operation</a:t>
            </a:r>
            <a:endParaRPr lang="en-GB" dirty="0"/>
          </a:p>
          <a:p>
            <a:pPr lvl="2"/>
            <a:r>
              <a:rPr lang="en-GB" dirty="0" smtClean="0"/>
              <a:t>11-14-0433r2</a:t>
            </a:r>
            <a:r>
              <a:rPr lang="en-GB" dirty="0"/>
              <a:t>	</a:t>
            </a:r>
            <a:r>
              <a:rPr lang="en-GB" dirty="0"/>
              <a:t>PADP(Pre-Associated Discovery </a:t>
            </a:r>
            <a:r>
              <a:rPr lang="en-GB" dirty="0" smtClean="0"/>
              <a:t>Protocol</a:t>
            </a:r>
            <a:endParaRPr lang="en-GB" dirty="0" smtClean="0"/>
          </a:p>
          <a:p>
            <a:pPr lvl="2"/>
            <a:r>
              <a:rPr lang="en-GB" dirty="0" smtClean="0"/>
              <a:t>11-14-0912r2</a:t>
            </a:r>
            <a:r>
              <a:rPr lang="en-GB" dirty="0" smtClean="0"/>
              <a:t>	</a:t>
            </a:r>
            <a:r>
              <a:rPr lang="en-GB" dirty="0" err="1"/>
              <a:t>TGaq</a:t>
            </a:r>
            <a:r>
              <a:rPr lang="en-GB" dirty="0"/>
              <a:t>-CAG-Number-text-proposal</a:t>
            </a:r>
            <a:endParaRPr lang="en-GB" dirty="0"/>
          </a:p>
          <a:p>
            <a:pPr lvl="2"/>
            <a:r>
              <a:rPr lang="en-GB" dirty="0" smtClean="0"/>
              <a:t>11-14-0970r0</a:t>
            </a:r>
            <a:r>
              <a:rPr lang="en-GB" dirty="0"/>
              <a:t>	</a:t>
            </a:r>
            <a:r>
              <a:rPr lang="en-GB" dirty="0"/>
              <a:t>Brief Queries in Probe </a:t>
            </a:r>
            <a:r>
              <a:rPr lang="en-GB" dirty="0" smtClean="0"/>
              <a:t>Frames</a:t>
            </a:r>
          </a:p>
          <a:p>
            <a:r>
              <a:rPr lang="en-GB" dirty="0" smtClean="0"/>
              <a:t>Editorial </a:t>
            </a:r>
            <a:r>
              <a:rPr lang="en-GB" dirty="0" smtClean="0"/>
              <a:t>presentations</a:t>
            </a:r>
          </a:p>
          <a:p>
            <a:pPr lvl="2"/>
            <a:r>
              <a:rPr lang="en-GB" dirty="0" smtClean="0"/>
              <a:t>11-14-0925r0</a:t>
            </a:r>
            <a:r>
              <a:rPr lang="en-GB" dirty="0"/>
              <a:t>	</a:t>
            </a:r>
            <a:r>
              <a:rPr lang="en-GB" dirty="0" smtClean="0"/>
              <a:t>editorial-comments-on-D0.01</a:t>
            </a:r>
          </a:p>
          <a:p>
            <a:pPr lvl="2"/>
            <a:endParaRPr lang="en-GB" dirty="0"/>
          </a:p>
          <a:p>
            <a:r>
              <a:rPr lang="en-GB" dirty="0" smtClean="0"/>
              <a:t>Teleconference: 26</a:t>
            </a:r>
            <a:r>
              <a:rPr lang="en-GB" baseline="30000" dirty="0" smtClean="0"/>
              <a:t>th</a:t>
            </a:r>
            <a:r>
              <a:rPr lang="en-GB" dirty="0" smtClean="0"/>
              <a:t> August 2014 , </a:t>
            </a:r>
            <a:r>
              <a:rPr lang="en-GB" smtClean="0"/>
              <a:t>10:00 </a:t>
            </a:r>
            <a:r>
              <a:rPr lang="en-GB" smtClean="0"/>
              <a:t>ET</a:t>
            </a:r>
          </a:p>
          <a:p>
            <a:endParaRPr lang="en-GB" dirty="0" smtClean="0"/>
          </a:p>
          <a:p>
            <a:r>
              <a:rPr lang="en-GB" dirty="0" smtClean="0"/>
              <a:t>Plans for September 2014</a:t>
            </a:r>
            <a:endParaRPr lang="en-GB" sz="2000" dirty="0" smtClean="0"/>
          </a:p>
          <a:p>
            <a:pPr lvl="1"/>
            <a:r>
              <a:rPr lang="en-GB" sz="1800" dirty="0" smtClean="0"/>
              <a:t>Addition of text to Draft 0.01 to form D0.02</a:t>
            </a:r>
          </a:p>
          <a:p>
            <a:pPr lvl="1"/>
            <a:r>
              <a:rPr lang="en-GB" sz="1800" dirty="0" smtClean="0"/>
              <a:t>Start of comment collection on Draft 0.02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13139</TotalTime>
  <Words>92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761</cp:revision>
  <cp:lastPrinted>1998-02-10T13:28:06Z</cp:lastPrinted>
  <dcterms:created xsi:type="dcterms:W3CDTF">2004-12-02T14:01:45Z</dcterms:created>
  <dcterms:modified xsi:type="dcterms:W3CDTF">2014-07-17T20:52:54Z</dcterms:modified>
</cp:coreProperties>
</file>