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0" r:id="rId3"/>
    <p:sldId id="281" r:id="rId4"/>
    <p:sldId id="272" r:id="rId5"/>
    <p:sldId id="283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46" autoAdjust="0"/>
    <p:restoredTop sz="94660"/>
  </p:normalViewPr>
  <p:slideViewPr>
    <p:cSldViewPr>
      <p:cViewPr>
        <p:scale>
          <a:sx n="100" d="100"/>
          <a:sy n="100" d="100"/>
        </p:scale>
        <p:origin x="-1104" y="-19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44" y="-7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CE168710-1D99-4EA8-9FBE-603C4E7FB3E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A49BB009-85A1-4895-8888-06444DFED2A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May 2013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Osama Aboul-Magd (Huawei Technologies)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12E09D5-9FEF-40B9-A0F4-6B40F2FE2CFE}" type="slidenum">
              <a:rPr lang="en-US"/>
              <a:pPr/>
              <a:t>1</a:t>
            </a:fld>
            <a:endParaRPr lang="en-US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76619" y="6475413"/>
            <a:ext cx="18673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Chao-Chun Wang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76619" y="6475413"/>
            <a:ext cx="18673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Chao-Chun Wang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F5B3A705-06FC-4960-A158-0452127666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64813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802.11-14/0895r1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July 2014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C44EFD49-6B60-4D04-A22B-5B769200D28B}" type="slidenum">
              <a:rPr lang="en-US"/>
              <a:pPr/>
              <a:t>1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Calibration of MAC simulator with OBSS Network Scenario </a:t>
            </a:r>
            <a:endParaRPr lang="en-US" dirty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2014-07-14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457200" y="2590800"/>
          <a:ext cx="7648575" cy="2400300"/>
        </p:xfrm>
        <a:graphic>
          <a:graphicData uri="http://schemas.openxmlformats.org/presentationml/2006/ole">
            <p:oleObj spid="_x0000_s1026" name="Document" r:id="rId4" imgW="8307460" imgH="2606096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76619" y="6475413"/>
            <a:ext cx="18673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Chao-Chun Wang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419600"/>
          </a:xfrm>
        </p:spPr>
        <p:txBody>
          <a:bodyPr/>
          <a:lstStyle/>
          <a:p>
            <a:r>
              <a:rPr lang="en-US" altLang="en-US" sz="2000" dirty="0" smtClean="0"/>
              <a:t>14/0621 r4 lists five </a:t>
            </a:r>
            <a:r>
              <a:rPr lang="en-GB" sz="2000" dirty="0" smtClean="0"/>
              <a:t>MAC simulator calibration scenarios</a:t>
            </a:r>
            <a:endParaRPr lang="en-US" altLang="en-US" sz="2000" dirty="0" smtClean="0"/>
          </a:p>
          <a:p>
            <a:pPr lvl="1"/>
            <a:r>
              <a:rPr lang="en-US" altLang="en-US" sz="1600" dirty="0" smtClean="0"/>
              <a:t>All five cases measure the throughput of  20MHz channel with one or two BSSs</a:t>
            </a:r>
          </a:p>
          <a:p>
            <a:r>
              <a:rPr lang="en-US" altLang="en-US" sz="2000" dirty="0" smtClean="0"/>
              <a:t>11ax network will consists of 11ax STAs and legacy 11b/g/n/ac STAs</a:t>
            </a:r>
          </a:p>
          <a:p>
            <a:pPr lvl="1"/>
            <a:r>
              <a:rPr lang="en-US" altLang="en-US" sz="1600" dirty="0" smtClean="0"/>
              <a:t>The simulation will have to address the cases that there are STAs and BSSs operating with different channel bandwidth </a:t>
            </a:r>
          </a:p>
          <a:p>
            <a:r>
              <a:rPr lang="en-US" altLang="en-US" sz="2000" dirty="0" smtClean="0"/>
              <a:t>It is beneficial for MAC Calibration to include cases to evaluate the performance of BSSs operate with different channel bandwidth  </a:t>
            </a:r>
            <a:endParaRPr lang="en-US" alt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July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800600"/>
          </a:xfrm>
        </p:spPr>
        <p:txBody>
          <a:bodyPr/>
          <a:lstStyle/>
          <a:p>
            <a:r>
              <a:rPr lang="en-US" altLang="en-US" dirty="0" smtClean="0"/>
              <a:t>Same MAC and PHY Parameters are specified in 14/0621 r4 </a:t>
            </a:r>
          </a:p>
          <a:p>
            <a:r>
              <a:rPr lang="en-US" altLang="en-US" dirty="0" smtClean="0"/>
              <a:t>The two BSSs has different channel bandwidth, one is 20MHz and another one is 40 MHz</a:t>
            </a:r>
          </a:p>
          <a:p>
            <a:pPr lvl="1"/>
            <a:r>
              <a:rPr lang="en-US" altLang="en-US" dirty="0" smtClean="0"/>
              <a:t>The goal is verified that simulators have the same baseline MAC behavior and throughput. </a:t>
            </a:r>
          </a:p>
          <a:p>
            <a:r>
              <a:rPr lang="en-US" altLang="en-US" dirty="0" smtClean="0"/>
              <a:t>The metrics for evaluation may include but not limit to check points, throughput</a:t>
            </a:r>
          </a:p>
          <a:p>
            <a:pPr>
              <a:buNone/>
            </a:pPr>
            <a:endParaRPr lang="en-US" altLang="en-US" sz="18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July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Deferral test for network of different channel bandwidth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848600" cy="3962400"/>
          </a:xfrm>
        </p:spPr>
        <p:txBody>
          <a:bodyPr/>
          <a:lstStyle/>
          <a:p>
            <a:r>
              <a:rPr lang="en-US" sz="1600" dirty="0" smtClean="0"/>
              <a:t>The set up and configuration is the same as test case 2a</a:t>
            </a:r>
          </a:p>
          <a:p>
            <a:pPr lvl="1"/>
            <a:r>
              <a:rPr lang="en-US" sz="1200" dirty="0" smtClean="0"/>
              <a:t>If packets collide, the both transmission fail</a:t>
            </a:r>
          </a:p>
          <a:p>
            <a:r>
              <a:rPr lang="en-US" sz="1600" dirty="0" smtClean="0"/>
              <a:t>The first BSS operates in 40 MHz channel</a:t>
            </a:r>
          </a:p>
          <a:p>
            <a:r>
              <a:rPr lang="en-US" sz="1600" dirty="0" smtClean="0"/>
              <a:t>The second BSS operates in a 20MHz channel which is the secondary channel of the first BSS  </a:t>
            </a:r>
          </a:p>
          <a:p>
            <a:pPr lvl="1"/>
            <a:r>
              <a:rPr lang="en-US" sz="1200" dirty="0" smtClean="0"/>
              <a:t>With no channel model, the collision detection is determined by time domain information</a:t>
            </a:r>
          </a:p>
          <a:p>
            <a:pPr lvl="2"/>
            <a:r>
              <a:rPr lang="en-US" sz="900" dirty="0" smtClean="0"/>
              <a:t>Any overlapping MPDU is considered a failure</a:t>
            </a:r>
            <a:endParaRPr lang="en-US" sz="900" dirty="0" smtClean="0"/>
          </a:p>
          <a:p>
            <a:pPr lvl="1"/>
            <a:r>
              <a:rPr lang="en-US" sz="1200" dirty="0" smtClean="0"/>
              <a:t>The  secondary channel is consider free if there is no transmission on the secondary channel for PIFS </a:t>
            </a:r>
          </a:p>
          <a:p>
            <a:r>
              <a:rPr lang="en-US" sz="1800" dirty="0" smtClean="0"/>
              <a:t>The 40MHz BSS is running full buffer.</a:t>
            </a:r>
          </a:p>
          <a:p>
            <a:r>
              <a:rPr lang="en-US" sz="1800" dirty="0" smtClean="0"/>
              <a:t>The 20MHz BSS traffic is based on the </a:t>
            </a:r>
            <a:r>
              <a:rPr lang="en-US" sz="1800" dirty="0" err="1" smtClean="0"/>
              <a:t>Weibull</a:t>
            </a:r>
            <a:r>
              <a:rPr lang="en-US" sz="1800" dirty="0" smtClean="0"/>
              <a:t> distribution</a:t>
            </a:r>
          </a:p>
          <a:p>
            <a:pPr lvl="1"/>
            <a:r>
              <a:rPr lang="en-US" sz="1400" dirty="0" smtClean="0"/>
              <a:t>2Mbps traffic, </a:t>
            </a:r>
            <a:r>
              <a:rPr lang="en-US" sz="1400" dirty="0" err="1" smtClean="0"/>
              <a:t>lamda</a:t>
            </a:r>
            <a:r>
              <a:rPr lang="en-US" sz="1400" dirty="0" smtClean="0"/>
              <a:t> = 695, k=0.8099 </a:t>
            </a:r>
          </a:p>
          <a:p>
            <a:r>
              <a:rPr lang="en-US" sz="1800" dirty="0" smtClean="0"/>
              <a:t>The results other than throughput and PER of each BSS also include</a:t>
            </a:r>
          </a:p>
          <a:p>
            <a:pPr lvl="1"/>
            <a:r>
              <a:rPr lang="en-US" sz="1600" dirty="0" smtClean="0"/>
              <a:t>The percentage of time the 40MHz BSS running in 40 and 20 MHz mode.</a:t>
            </a:r>
          </a:p>
          <a:p>
            <a:pPr lvl="1"/>
            <a:endParaRPr lang="en-US" sz="1600" dirty="0" smtClean="0"/>
          </a:p>
          <a:p>
            <a:pPr lvl="1"/>
            <a:endParaRPr lang="en-US" sz="1050" dirty="0" smtClean="0"/>
          </a:p>
          <a:p>
            <a:endParaRPr lang="en-US" sz="12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>
              <a:buNone/>
            </a:pP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1706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A45056AC-8739-442D-A5B7-486A6E4669F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676619" y="6597134"/>
            <a:ext cx="186730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Chao-Chun Wang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July 2014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4038600" y="5181600"/>
            <a:ext cx="838200" cy="381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1000" y="5181601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AP1</a:t>
            </a:r>
            <a:endParaRPr lang="en-US" sz="1600" dirty="0"/>
          </a:p>
        </p:txBody>
      </p:sp>
      <p:sp>
        <p:nvSpPr>
          <p:cNvPr id="10" name="Oval 9"/>
          <p:cNvSpPr/>
          <p:nvPr/>
        </p:nvSpPr>
        <p:spPr bwMode="auto">
          <a:xfrm>
            <a:off x="7086600" y="5257800"/>
            <a:ext cx="838200" cy="381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39000" y="51816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AP2</a:t>
            </a:r>
            <a:endParaRPr lang="en-US" sz="1600" dirty="0"/>
          </a:p>
        </p:txBody>
      </p:sp>
      <p:sp>
        <p:nvSpPr>
          <p:cNvPr id="12" name="Oval 11"/>
          <p:cNvSpPr/>
          <p:nvPr/>
        </p:nvSpPr>
        <p:spPr bwMode="auto">
          <a:xfrm>
            <a:off x="4038600" y="6019800"/>
            <a:ext cx="838200" cy="3810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14800" y="601980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STA2</a:t>
            </a:r>
            <a:endParaRPr lang="en-US" sz="1600" dirty="0"/>
          </a:p>
        </p:txBody>
      </p:sp>
      <p:sp>
        <p:nvSpPr>
          <p:cNvPr id="14" name="Oval 13"/>
          <p:cNvSpPr/>
          <p:nvPr/>
        </p:nvSpPr>
        <p:spPr bwMode="auto">
          <a:xfrm>
            <a:off x="7086600" y="6019800"/>
            <a:ext cx="838200" cy="3810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62800" y="601980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STA1</a:t>
            </a:r>
            <a:endParaRPr lang="en-US" sz="1600" dirty="0"/>
          </a:p>
        </p:txBody>
      </p:sp>
      <p:cxnSp>
        <p:nvCxnSpPr>
          <p:cNvPr id="17" name="Straight Arrow Connector 16"/>
          <p:cNvCxnSpPr>
            <a:endCxn id="15" idx="1"/>
          </p:cNvCxnSpPr>
          <p:nvPr/>
        </p:nvCxnSpPr>
        <p:spPr bwMode="auto">
          <a:xfrm>
            <a:off x="4876800" y="5410200"/>
            <a:ext cx="2286000" cy="7788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9" name="Straight Arrow Connector 18"/>
          <p:cNvCxnSpPr>
            <a:endCxn id="12" idx="6"/>
          </p:cNvCxnSpPr>
          <p:nvPr/>
        </p:nvCxnSpPr>
        <p:spPr bwMode="auto">
          <a:xfrm flipH="1">
            <a:off x="4876800" y="5506803"/>
            <a:ext cx="2332552" cy="7034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Flowchart: Process 22"/>
          <p:cNvSpPr/>
          <p:nvPr/>
        </p:nvSpPr>
        <p:spPr bwMode="auto">
          <a:xfrm>
            <a:off x="1295400" y="5791200"/>
            <a:ext cx="1066800" cy="533400"/>
          </a:xfrm>
          <a:prstGeom prst="flowChartProces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BSS_2</a:t>
            </a:r>
          </a:p>
        </p:txBody>
      </p:sp>
      <p:sp>
        <p:nvSpPr>
          <p:cNvPr id="25" name="Flowchart: Process 24"/>
          <p:cNvSpPr/>
          <p:nvPr/>
        </p:nvSpPr>
        <p:spPr bwMode="auto">
          <a:xfrm>
            <a:off x="2362200" y="5257800"/>
            <a:ext cx="1066800" cy="5334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Flowchart: Process 25"/>
          <p:cNvSpPr/>
          <p:nvPr/>
        </p:nvSpPr>
        <p:spPr bwMode="auto">
          <a:xfrm>
            <a:off x="2362200" y="5791200"/>
            <a:ext cx="1066800" cy="5334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38400" y="5562600"/>
            <a:ext cx="1040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BSS_1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800600"/>
          </a:xfrm>
        </p:spPr>
        <p:txBody>
          <a:bodyPr/>
          <a:lstStyle/>
          <a:p>
            <a:r>
              <a:rPr lang="en-US" altLang="en-US" sz="2000" dirty="0" smtClean="0"/>
              <a:t>Do you agree to include the proposed test case on page 4 in the simulation calibration scenario document?</a:t>
            </a:r>
          </a:p>
          <a:p>
            <a:pPr lvl="1"/>
            <a:r>
              <a:rPr lang="en-US" altLang="en-US" sz="1600" dirty="0" smtClean="0"/>
              <a:t> Y </a:t>
            </a:r>
          </a:p>
          <a:p>
            <a:pPr lvl="1"/>
            <a:r>
              <a:rPr lang="en-US" altLang="en-US" sz="1600" dirty="0" smtClean="0"/>
              <a:t>N  </a:t>
            </a:r>
          </a:p>
          <a:p>
            <a:pPr lvl="1"/>
            <a:r>
              <a:rPr lang="en-US" altLang="en-US" sz="1600" smtClean="0"/>
              <a:t>Abs </a:t>
            </a:r>
            <a:endParaRPr lang="en-US" altLang="en-US" dirty="0" smtClean="0"/>
          </a:p>
          <a:p>
            <a:pPr>
              <a:buNone/>
            </a:pPr>
            <a:endParaRPr lang="en-US" altLang="en-US" sz="18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July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22636</TotalTime>
  <Words>377</Words>
  <Application>Microsoft Office PowerPoint</Application>
  <PresentationFormat>On-screen Show (4:3)</PresentationFormat>
  <Paragraphs>61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Calibration of MAC simulator with OBSS Network Scenario </vt:lpstr>
      <vt:lpstr>Summary</vt:lpstr>
      <vt:lpstr>Proposal</vt:lpstr>
      <vt:lpstr>Deferral test for network of different channel bandwidth  </vt:lpstr>
      <vt:lpstr>Straw Poll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January 2010 Report</dc:title>
  <dc:creator>Eldad Perahia</dc:creator>
  <cp:lastModifiedBy>Mediatek</cp:lastModifiedBy>
  <cp:revision>1453</cp:revision>
  <cp:lastPrinted>1998-02-10T13:28:06Z</cp:lastPrinted>
  <dcterms:created xsi:type="dcterms:W3CDTF">2007-04-17T18:10:23Z</dcterms:created>
  <dcterms:modified xsi:type="dcterms:W3CDTF">2014-07-17T07:39:22Z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(11)O48q+nWDiKNAVXoAwq58w7ATF5BZpxUzus1FEuepahc6BRLUWdfXeHQFTCUY0LJynFgfmRNU_x000d_
PZlAVy+j0r6pbdmCRncynI9/Aaf8AO/s5Z/cQrhsqm+/ilxCTptQKV2KGHnGNsKrsfiqTB7o_x000d_
nk1NZFjLmsdN3EIA+nFCDPLxB+rwPfkyuQuKxC1SHK8+gkXrhd5XuRgWoU+k7Kr21OEQYYVo_x000d_
bcxrJtGls6+SGcfdxl</vt:lpwstr>
  </property>
  <property fmtid="{D5CDD505-2E9C-101B-9397-08002B2CF9AE}" pid="3" name="_ms_pID_7253431">
    <vt:lpwstr>K0qCLm5hNNHntgVAX1YU6nQ2gfWxEqcbblzHmHAfHcf/Tr88k+xYjW_x000d_
jXwzYLZdGDR58Bt2TMD6KwB/pidXZI0t4eTVn62kFTRlKSek2wU4tFYwOIHDOL4/TF95PXSz_x000d_
YzQjeEbYZeZ8NA4BkgQkrYOVhie3oGG8BduXfuqQpwtRlm/U02j2lws529RgjcpGPPoJ7opd_x000d_
0QYrRdn5tuOrPS27+SWpyz+V5FnRaWtpxsb+</vt:lpwstr>
  </property>
  <property fmtid="{D5CDD505-2E9C-101B-9397-08002B2CF9AE}" pid="4" name="_ms_pID_7253432">
    <vt:lpwstr>z+wS3Lso7rCsk2u5NeSdz1mgAhBlIKPm/6Vt_x000d_
9SelwiGPWJl2e/L+mnGBFwHGXGa+csQarF7br81kk2LVNPg6yD/DC8wlIpbq2K7VUww14u8k_x000d_
0iGXh6tprVo8LoW0qiUwOeVz06HJGnkjqAlM1d4ZbjndxKeTrirxG+HR41WRHASbvCRtyJGJ_x000d_
++4bgm12ABvUM3w0pT8GtTg7W044LQCb9yYxc57ndLDCfychoQXgQK</vt:lpwstr>
  </property>
  <property fmtid="{D5CDD505-2E9C-101B-9397-08002B2CF9AE}" pid="5" name="_ms_pID_7253433">
    <vt:lpwstr>GlasUOdPGeoqYPypWe_x000d_
IqLqMyBUZS1gXBZWYHMs+w2AXBxaewrqw+UrSPetciY4AAcIv8tZY1ADuj3TwBHMwaM9FSw/_x000d_
0AHQaS3Q0aB6A5ig3WkPwTpMkngmVYwD8N8wnGJrC/A44Ltr5Mv4/tg9VI8Y2GY872s0Qqdm_x000d_
dJg9BKHEmWfdgaZ3RKkJaunONvMnmYpZY6f1T/2TLX3GQZOZ3Uc+RBGS+lJkkVJ1zuQiRagO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20mkNSLxbw5eM5B39cTseO0z1chv9l7xRG3Ch8Mxed6BDaF0eY/geGzEfHyO5D5IQC/5jKFS_x000d_
RyK0yUdQ4tNfVx3Ds6FV/rLfrFSHWYyWAkxrCfVtFHuBal2Pj4k88HEJWP3uHdwwKhfuqWq3_x000d_
KdfFjJCpIcERaWS31O1F6UeMnejKQHqPUprpG8dF4k6pnjGFiAloZBouYxFs5iROTheRHOkV_x000d_
8Jqj0cI85KZlFHEp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VdJmx+I++wq7gK07vfGTigxcFRtRmEGux54d1Q69LNV8sD9ayTdcMUdR_x000d_
72ftdvdkin2icDoWiYTEV044DqDlIxDJCWmYCe9TXmdK418IXDWl81n6Q+xsL9yknXJOXBlm_x000d_
NZSOQK4S5F2VnRePXW7L80GN5Z21jR0wZRnbhrjnKH5fMMbilmchaAn6T4y1Oe7qM6CE8qxe_x000d_
06t8AhgmAFp6iBQrSP1Z5K8eWZILSqmzeM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qYyZh4aZvPVX2T643EWnDJYv5yAmOPUwDmyf73_x000d_
bioyVR4Wf4A58Lj86J1XiPwbuK6rb9U36U1xLLQww+ywIxjGrLQOkim+UxYaiPHgB0aJtcMj_x000d_
olX7fx4lXom7J52vFo20EDRrAq6hWNnD5ovnm9dJ6dNY87eaRnZE0Kz3ZPj9qkxjzZAItqBJ_x000d_
DhO2FA4wdc7W4x4zG22Ki3G17H6eQ9F4iahaBYajfkzThkefmfsq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H7aPvH8y7N/tdtmBqe7/_x000d_
T36vWXIcSVKwtkaBkYub7QrwBF1bc+MQEhZqNdRs7ScWpeqYSylLMFIPRJfeRaskz9z1f3Lv_x000d_
fsTmhGYxbcMBV+B/61ddIQkoykAvod8T/5zmAGe/aDKPKKfX8h3Q2iuFkB4r4AVVqCfPLnf8_x000d_
V+Aq/oiy3bzIgIu3oLBV3rK8Q9L66WjNzbM/YUEcvrIUodruzv11OsF1VtOw9/3Q2Z4Uep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5o_x000d_
sJssTYv3qE6KeKIJR60naGv96xwmW0kj0Eec6fCSAhf6n96X4AFHJRz2ys7x9bfs0GhMsZ80_x000d_
EvDHXSeXaymUz/tZ6NEguhSBE1aISyRDOGyPFN0J4BFTelacMeDH0TXhOMGSYVCinzY/OctP_x000d_
vHiNscBq6X8L5ZviMgp2T/fY0n2AWj+kuM/kwydnZTwbw/biPfEOXRrt6UE9xtUflYcIjeCL_x000d_
lJSgg2Heg1nosm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9R8sxW2bsK1FuCqk5FdU7CDMor8wwvepYlV1OZdpMryR174BfJDtInDL2Z_x000d_
8Ed0MM9hIhSiOjgU4tR4e7HeivI8hZYswqXpb0oE39b2Ap5OjuGZN9mChq+X6H2vcKo9txIx_x000d_
C1jDtQiM4aR6nOBBJbkS0yyXcIX1xpRNUSnpLaSiXJNKw5jzhS9yyLVoHVqkcWGc7MXAW5Jx_x000d_
WnWFALeEn9RZV2ybTDiWr+dPHKEt5iRD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Gl8g9ICRyndh1BlxnkTjPekp8R6OLPX2VD1ztnzt_x000d_
uwyMtIkMkVOK7fJ4sWxcJA9UCi+jLoZBE6+S6/VkHtYovU6nX9XQwy+h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Swl1/EnGLpPg==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1396355984</vt:lpwstr>
  </property>
  <property fmtid="{D5CDD505-2E9C-101B-9397-08002B2CF9AE}" pid="27" name="_new_ms_pID_72543">
    <vt:lpwstr>(3)xJ+lQc93pNeNPy+SiWByyf4ewm3cA91kP+cGrQfkQdALTZ42PJGTBHNrX6Xx+u+/L+v7xN5U_x000d_
qg8idCu8KZodeEkdsDunaOx1u/TQo9qfP0Lg9wk3qrDk/zZzwuEvrtjN4SDxI+XYuZZZK/W7_x000d_
cEWzlc8GTNui69mziIMx7EzLQICXe9pLPE1aRJmRcShVWQcvH5Raw/7AwYtf1BIlmVB8vzLm_x000d_
5X4q5KYIMQjQ0xctvU</vt:lpwstr>
  </property>
  <property fmtid="{D5CDD505-2E9C-101B-9397-08002B2CF9AE}" pid="28" name="_new_ms_pID_72543_00">
    <vt:lpwstr>_new_ms_pID_72543</vt:lpwstr>
  </property>
  <property fmtid="{D5CDD505-2E9C-101B-9397-08002B2CF9AE}" pid="29" name="_new_ms_pID_725431">
    <vt:lpwstr>Y4f1qzZH34Ry/bFRM5Dg8Mt2mTWu0GY+Cg5gKW6EQbKr9fQ3sLZ+Kp_x000d_
77JK9raVWrHbtFLbN2EG8f8p89lymJl7gFMTc6pLc1YFuPAWMSNSDGqWFzV9tf5qsFFTWlK0_x000d_
ST+fziJlCvyVma7E1AEtMaOz4ypAzV9Cxc6sqjHpNb13sMQQJtSvHzfqTxVS8gl//RUQu5N5_x000d_
O8aCiqmUlZgN0ENb/dJJlgJdvyzilJCR9gHK</vt:lpwstr>
  </property>
  <property fmtid="{D5CDD505-2E9C-101B-9397-08002B2CF9AE}" pid="30" name="_new_ms_pID_725431_00">
    <vt:lpwstr>_new_ms_pID_725431</vt:lpwstr>
  </property>
  <property fmtid="{D5CDD505-2E9C-101B-9397-08002B2CF9AE}" pid="31" name="_new_ms_pID_725432">
    <vt:lpwstr>u/iIU8XRdh6i89GpYZPKozoxBHRbwJrtaxe8_x000d_
RqS/hDIw</vt:lpwstr>
  </property>
  <property fmtid="{D5CDD505-2E9C-101B-9397-08002B2CF9AE}" pid="32" name="_new_ms_pID_725432_00">
    <vt:lpwstr>_new_ms_pID_725432</vt:lpwstr>
  </property>
  <property fmtid="{D5CDD505-2E9C-101B-9397-08002B2CF9AE}" pid="33" name="_AdHocReviewCycleID">
    <vt:i4>-819369660</vt:i4>
  </property>
  <property fmtid="{D5CDD505-2E9C-101B-9397-08002B2CF9AE}" pid="34" name="_NewReviewCycle">
    <vt:lpwstr/>
  </property>
  <property fmtid="{D5CDD505-2E9C-101B-9397-08002B2CF9AE}" pid="35" name="_EmailSubject">
    <vt:lpwstr>Please review the latest revision of the MAC calibration contribution.</vt:lpwstr>
  </property>
  <property fmtid="{D5CDD505-2E9C-101B-9397-08002B2CF9AE}" pid="36" name="_AuthorEmail">
    <vt:lpwstr>chaochun.wang@mediatek.com</vt:lpwstr>
  </property>
  <property fmtid="{D5CDD505-2E9C-101B-9397-08002B2CF9AE}" pid="37" name="_AuthorEmailDisplayName">
    <vt:lpwstr>ChaoChun Wang</vt:lpwstr>
  </property>
  <property fmtid="{D5CDD505-2E9C-101B-9397-08002B2CF9AE}" pid="38" name="_PreviousAdHocReviewCycleID">
    <vt:i4>-1156716886</vt:i4>
  </property>
</Properties>
</file>