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0" r:id="rId3"/>
    <p:sldId id="281" r:id="rId4"/>
    <p:sldId id="272" r:id="rId5"/>
    <p:sldId id="282" r:id="rId6"/>
    <p:sldId id="283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6" autoAdjust="0"/>
    <p:restoredTop sz="94660"/>
  </p:normalViewPr>
  <p:slideViewPr>
    <p:cSldViewPr>
      <p:cViewPr>
        <p:scale>
          <a:sx n="100" d="100"/>
          <a:sy n="100" d="100"/>
        </p:scale>
        <p:origin x="-1104" y="-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2E09D5-9FEF-40B9-A0F4-6B40F2FE2CFE}" type="slidenum">
              <a:rPr lang="en-US"/>
              <a:pPr/>
              <a:t>1</a:t>
            </a:fld>
            <a:endParaRPr lang="en-US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76619" y="6475413"/>
            <a:ext cx="18673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76619" y="6475413"/>
            <a:ext cx="18673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1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802.11-14/0895r0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July 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44EFD49-6B60-4D04-A22B-5B769200D28B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Calibration of MAC simulator with </a:t>
            </a:r>
            <a:r>
              <a:rPr lang="en-GB" dirty="0" smtClean="0"/>
              <a:t>OBSS </a:t>
            </a:r>
            <a:r>
              <a:rPr lang="en-GB" dirty="0" smtClean="0"/>
              <a:t>Network Scenario </a:t>
            </a:r>
            <a:endParaRPr lang="en-US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2014-07-14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57200" y="2590800"/>
          <a:ext cx="7648575" cy="2390775"/>
        </p:xfrm>
        <a:graphic>
          <a:graphicData uri="http://schemas.openxmlformats.org/presentationml/2006/ole">
            <p:oleObj spid="_x0000_s1026" name="Document" r:id="rId4" imgW="8312870" imgH="2610497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76619" y="6475413"/>
            <a:ext cx="18673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419600"/>
          </a:xfrm>
        </p:spPr>
        <p:txBody>
          <a:bodyPr/>
          <a:lstStyle/>
          <a:p>
            <a:r>
              <a:rPr lang="en-US" altLang="en-US" sz="2000" dirty="0" smtClean="0"/>
              <a:t>14/0621 r4 lists five </a:t>
            </a:r>
            <a:r>
              <a:rPr lang="en-GB" sz="2000" dirty="0" smtClean="0"/>
              <a:t>MAC simulator calibration scenarios</a:t>
            </a:r>
            <a:endParaRPr lang="en-US" altLang="en-US" sz="2000" dirty="0" smtClean="0"/>
          </a:p>
          <a:p>
            <a:pPr lvl="1"/>
            <a:r>
              <a:rPr lang="en-US" altLang="en-US" sz="1600" dirty="0" smtClean="0"/>
              <a:t>All five cases measure the throughput of  20MHz channel with one or two BSSs</a:t>
            </a:r>
          </a:p>
          <a:p>
            <a:r>
              <a:rPr lang="en-US" altLang="en-US" sz="2000" dirty="0" smtClean="0"/>
              <a:t>11ax network will consists of 11ax STAs and legacy 11b/g/n/ac STAs</a:t>
            </a:r>
          </a:p>
          <a:p>
            <a:pPr lvl="1"/>
            <a:r>
              <a:rPr lang="en-US" altLang="en-US" sz="1600" dirty="0" smtClean="0"/>
              <a:t>The simulation will have to address the cases that there are STAs and BSSs operating with different channel bandwidth </a:t>
            </a:r>
          </a:p>
          <a:p>
            <a:r>
              <a:rPr lang="en-US" altLang="en-US" sz="2000" dirty="0" smtClean="0"/>
              <a:t>It is beneficial for MAC Calibration to include one or more cases to evaluate the performance of BSSs operate with different channel bandwidth  </a:t>
            </a:r>
            <a:endParaRPr lang="en-US" alt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July 2014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r>
              <a:rPr lang="en-US" altLang="en-US" sz="2000" dirty="0" smtClean="0"/>
              <a:t>Same MAC and PHY Parameters are specified in 14/0621 r4 </a:t>
            </a:r>
          </a:p>
          <a:p>
            <a:r>
              <a:rPr lang="en-US" altLang="en-US" dirty="0" smtClean="0"/>
              <a:t>The two BSSs has different channel bandwidth, one is 20MHz and another one is 40 MHz</a:t>
            </a:r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July 2014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Deferral test for network of different channel bandwidth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848600" cy="2209800"/>
          </a:xfrm>
        </p:spPr>
        <p:txBody>
          <a:bodyPr/>
          <a:lstStyle/>
          <a:p>
            <a:r>
              <a:rPr lang="en-US" sz="2000" dirty="0" smtClean="0"/>
              <a:t>The set up and configuration is the same as test case 2a</a:t>
            </a:r>
          </a:p>
          <a:p>
            <a:r>
              <a:rPr lang="en-US" sz="2000" dirty="0" smtClean="0"/>
              <a:t>The first BSS operates in 40 MHz channel</a:t>
            </a:r>
          </a:p>
          <a:p>
            <a:r>
              <a:rPr lang="en-US" sz="2000" dirty="0" smtClean="0"/>
              <a:t>The second BSS operates in a 20MHz channel which is the secondary channel of the first BSS  </a:t>
            </a:r>
          </a:p>
          <a:p>
            <a:r>
              <a:rPr lang="en-US" sz="2000" dirty="0" smtClean="0"/>
              <a:t>Measuring the results throughput and PER of each BSS</a:t>
            </a:r>
          </a:p>
          <a:p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July 2014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581400" y="3962400"/>
            <a:ext cx="8382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33800" y="3962401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AP1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 bwMode="auto">
          <a:xfrm>
            <a:off x="6629400" y="3962399"/>
            <a:ext cx="8382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81800" y="39624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AP2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 bwMode="auto">
          <a:xfrm>
            <a:off x="3581400" y="4800600"/>
            <a:ext cx="838200" cy="3810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57600" y="48006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STA2</a:t>
            </a:r>
            <a:endParaRPr lang="en-US" sz="1600" dirty="0"/>
          </a:p>
        </p:txBody>
      </p:sp>
      <p:sp>
        <p:nvSpPr>
          <p:cNvPr id="14" name="Oval 13"/>
          <p:cNvSpPr/>
          <p:nvPr/>
        </p:nvSpPr>
        <p:spPr bwMode="auto">
          <a:xfrm>
            <a:off x="6629400" y="4800600"/>
            <a:ext cx="838200" cy="3810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05600" y="48006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STA1</a:t>
            </a:r>
            <a:endParaRPr lang="en-US" sz="1600" dirty="0"/>
          </a:p>
        </p:txBody>
      </p:sp>
      <p:cxnSp>
        <p:nvCxnSpPr>
          <p:cNvPr id="17" name="Straight Arrow Connector 16"/>
          <p:cNvCxnSpPr>
            <a:endCxn id="15" idx="1"/>
          </p:cNvCxnSpPr>
          <p:nvPr/>
        </p:nvCxnSpPr>
        <p:spPr bwMode="auto">
          <a:xfrm>
            <a:off x="4419600" y="4191000"/>
            <a:ext cx="2286000" cy="7788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>
            <a:stCxn id="10" idx="3"/>
            <a:endCxn id="12" idx="6"/>
          </p:cNvCxnSpPr>
          <p:nvPr/>
        </p:nvCxnSpPr>
        <p:spPr bwMode="auto">
          <a:xfrm flipH="1">
            <a:off x="4419600" y="4287603"/>
            <a:ext cx="2332552" cy="703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Flowchart: Process 22"/>
          <p:cNvSpPr/>
          <p:nvPr/>
        </p:nvSpPr>
        <p:spPr bwMode="auto">
          <a:xfrm>
            <a:off x="838200" y="4572000"/>
            <a:ext cx="1066800" cy="533400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BSS_2</a:t>
            </a:r>
          </a:p>
        </p:txBody>
      </p:sp>
      <p:sp>
        <p:nvSpPr>
          <p:cNvPr id="25" name="Flowchart: Process 24"/>
          <p:cNvSpPr/>
          <p:nvPr/>
        </p:nvSpPr>
        <p:spPr bwMode="auto">
          <a:xfrm>
            <a:off x="1905000" y="4038600"/>
            <a:ext cx="1066800" cy="5334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Flowchart: Process 25"/>
          <p:cNvSpPr/>
          <p:nvPr/>
        </p:nvSpPr>
        <p:spPr bwMode="auto">
          <a:xfrm>
            <a:off x="1905000" y="4572000"/>
            <a:ext cx="1066800" cy="5334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81200" y="434340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BSS_1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Deferral test for network of different channel bandwidth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2286000"/>
          </a:xfrm>
        </p:spPr>
        <p:txBody>
          <a:bodyPr/>
          <a:lstStyle/>
          <a:p>
            <a:r>
              <a:rPr lang="en-US" sz="2000" dirty="0" smtClean="0"/>
              <a:t>The set up and configuration is the same as test case 2b</a:t>
            </a:r>
          </a:p>
          <a:p>
            <a:r>
              <a:rPr lang="en-US" sz="2000" dirty="0" smtClean="0"/>
              <a:t>The first BSS operates in 40 MHz channel</a:t>
            </a:r>
          </a:p>
          <a:p>
            <a:r>
              <a:rPr lang="en-US" sz="2000" dirty="0" smtClean="0"/>
              <a:t>The second BSS operates in a 20MHz channel which is the secondary channel of the first BSS  </a:t>
            </a:r>
          </a:p>
          <a:p>
            <a:r>
              <a:rPr lang="en-US" sz="2000" dirty="0" smtClean="0"/>
              <a:t>Measuring the results throughput and PER of each BSS</a:t>
            </a:r>
          </a:p>
          <a:p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July 2014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2971800" y="3886200"/>
            <a:ext cx="8382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4200" y="3886201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AP1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 bwMode="auto">
          <a:xfrm>
            <a:off x="7924800" y="5181600"/>
            <a:ext cx="8382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77200" y="5181601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AP2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 bwMode="auto">
          <a:xfrm>
            <a:off x="5257800" y="4724400"/>
            <a:ext cx="838200" cy="3810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0" y="47244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STA2</a:t>
            </a:r>
            <a:endParaRPr lang="en-US" sz="1600" dirty="0"/>
          </a:p>
        </p:txBody>
      </p:sp>
      <p:sp>
        <p:nvSpPr>
          <p:cNvPr id="14" name="Oval 13"/>
          <p:cNvSpPr/>
          <p:nvPr/>
        </p:nvSpPr>
        <p:spPr bwMode="auto">
          <a:xfrm>
            <a:off x="5181600" y="4191000"/>
            <a:ext cx="838200" cy="3810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57800" y="41910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STA1</a:t>
            </a:r>
            <a:endParaRPr lang="en-US" sz="1600" dirty="0"/>
          </a:p>
        </p:txBody>
      </p:sp>
      <p:cxnSp>
        <p:nvCxnSpPr>
          <p:cNvPr id="16" name="Straight Arrow Connector 15"/>
          <p:cNvCxnSpPr>
            <a:stCxn id="8" idx="6"/>
            <a:endCxn id="15" idx="1"/>
          </p:cNvCxnSpPr>
          <p:nvPr/>
        </p:nvCxnSpPr>
        <p:spPr bwMode="auto">
          <a:xfrm>
            <a:off x="3810000" y="4076700"/>
            <a:ext cx="1447800" cy="2835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>
            <a:stCxn id="10" idx="3"/>
            <a:endCxn id="12" idx="6"/>
          </p:cNvCxnSpPr>
          <p:nvPr/>
        </p:nvCxnSpPr>
        <p:spPr bwMode="auto">
          <a:xfrm flipH="1" flipV="1">
            <a:off x="6096000" y="4914900"/>
            <a:ext cx="1951552" cy="5919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Flowchart: Process 18"/>
          <p:cNvSpPr/>
          <p:nvPr/>
        </p:nvSpPr>
        <p:spPr bwMode="auto">
          <a:xfrm>
            <a:off x="533400" y="4876800"/>
            <a:ext cx="1066800" cy="533400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BSS_2</a:t>
            </a:r>
          </a:p>
        </p:txBody>
      </p:sp>
      <p:sp>
        <p:nvSpPr>
          <p:cNvPr id="20" name="Flowchart: Process 19"/>
          <p:cNvSpPr/>
          <p:nvPr/>
        </p:nvSpPr>
        <p:spPr bwMode="auto">
          <a:xfrm>
            <a:off x="1600200" y="4343400"/>
            <a:ext cx="1066800" cy="5334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Flowchart: Process 20"/>
          <p:cNvSpPr/>
          <p:nvPr/>
        </p:nvSpPr>
        <p:spPr bwMode="auto">
          <a:xfrm>
            <a:off x="1600200" y="4876800"/>
            <a:ext cx="1066800" cy="5334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76400" y="464820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BSS_1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800600"/>
          </a:xfrm>
        </p:spPr>
        <p:txBody>
          <a:bodyPr/>
          <a:lstStyle/>
          <a:p>
            <a:r>
              <a:rPr lang="en-US" altLang="en-US" sz="2000" dirty="0" smtClean="0"/>
              <a:t>Do you agree to include the proposed test cases in the simulation </a:t>
            </a:r>
            <a:r>
              <a:rPr lang="en-US" altLang="en-US" sz="2000" smtClean="0"/>
              <a:t>calibration scenario?</a:t>
            </a:r>
            <a:endParaRPr lang="en-US" altLang="en-US" sz="2000" dirty="0" smtClean="0"/>
          </a:p>
          <a:p>
            <a:pPr lvl="1"/>
            <a:r>
              <a:rPr lang="en-US" altLang="en-US" sz="1600" dirty="0" smtClean="0"/>
              <a:t> Y</a:t>
            </a:r>
          </a:p>
          <a:p>
            <a:pPr lvl="1"/>
            <a:r>
              <a:rPr lang="en-US" altLang="en-US" sz="1600" dirty="0" smtClean="0"/>
              <a:t>N</a:t>
            </a:r>
          </a:p>
          <a:p>
            <a:pPr lvl="1"/>
            <a:r>
              <a:rPr lang="en-US" altLang="en-US" sz="1600" dirty="0" smtClean="0"/>
              <a:t>Abs</a:t>
            </a:r>
            <a:endParaRPr lang="en-US" altLang="en-US" dirty="0" smtClean="0"/>
          </a:p>
          <a:p>
            <a:pPr>
              <a:buNone/>
            </a:pPr>
            <a:endParaRPr lang="en-US" altLang="en-US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July 2014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21613</TotalTime>
  <Words>326</Words>
  <Application>Microsoft Office PowerPoint</Application>
  <PresentationFormat>On-screen Show (4:3)</PresentationFormat>
  <Paragraphs>65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Microsoft Office Word 97 - 2003 Document</vt:lpstr>
      <vt:lpstr>Calibration of MAC simulator with OBSS Network Scenario </vt:lpstr>
      <vt:lpstr>Summary</vt:lpstr>
      <vt:lpstr>Proposal</vt:lpstr>
      <vt:lpstr>Deferral test for network of different channel bandwidth  </vt:lpstr>
      <vt:lpstr>Deferral test for network of different channel bandwidth  </vt:lpstr>
      <vt:lpstr>Straw Poll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Mediatek</cp:lastModifiedBy>
  <cp:revision>1380</cp:revision>
  <cp:lastPrinted>1998-02-10T13:28:06Z</cp:lastPrinted>
  <dcterms:created xsi:type="dcterms:W3CDTF">2007-04-17T18:10:23Z</dcterms:created>
  <dcterms:modified xsi:type="dcterms:W3CDTF">2014-07-14T22:39:23Z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-2049879186</vt:i4>
  </property>
  <property fmtid="{D5CDD505-2E9C-101B-9397-08002B2CF9AE}" pid="34" name="_NewReviewCycle">
    <vt:lpwstr/>
  </property>
  <property fmtid="{D5CDD505-2E9C-101B-9397-08002B2CF9AE}" pid="35" name="_EmailSubject">
    <vt:lpwstr>MAC calibration test cases</vt:lpwstr>
  </property>
  <property fmtid="{D5CDD505-2E9C-101B-9397-08002B2CF9AE}" pid="36" name="_AuthorEmail">
    <vt:lpwstr>russell.huang@mediatek.com</vt:lpwstr>
  </property>
  <property fmtid="{D5CDD505-2E9C-101B-9397-08002B2CF9AE}" pid="37" name="_AuthorEmailDisplayName">
    <vt:lpwstr>Russell Huang</vt:lpwstr>
  </property>
  <property fmtid="{D5CDD505-2E9C-101B-9397-08002B2CF9AE}" pid="38" name="_PreviousAdHocReviewCycleID">
    <vt:i4>-1107410102</vt:i4>
  </property>
</Properties>
</file>