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65" r:id="rId3"/>
    <p:sldId id="257" r:id="rId4"/>
    <p:sldId id="266" r:id="rId5"/>
    <p:sldId id="268" r:id="rId6"/>
    <p:sldId id="271" r:id="rId7"/>
    <p:sldId id="298" r:id="rId8"/>
    <p:sldId id="278" r:id="rId9"/>
    <p:sldId id="300" r:id="rId10"/>
    <p:sldId id="301" r:id="rId11"/>
    <p:sldId id="302" r:id="rId12"/>
    <p:sldId id="303" r:id="rId13"/>
    <p:sldId id="304" r:id="rId14"/>
    <p:sldId id="306" r:id="rId15"/>
    <p:sldId id="281" r:id="rId16"/>
    <p:sldId id="264" r:id="rId1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14" autoAdjust="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c"/>
          <p:cNvSpPr txBox="1"/>
          <p:nvPr/>
        </p:nvSpPr>
        <p:spPr>
          <a:xfrm>
            <a:off x="0" y="9064625"/>
            <a:ext cx="6934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806118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" name="fc"/>
          <p:cNvSpPr txBox="1"/>
          <p:nvPr/>
        </p:nvSpPr>
        <p:spPr>
          <a:xfrm>
            <a:off x="0" y="9064625"/>
            <a:ext cx="69342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8427014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75837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3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4320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1068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525344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Esa Tuomaala, Nokia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Esa Tuomaala, Nokia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525344"/>
            <a:ext cx="318452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Esa Tuomaala, Nokia</a:t>
            </a:r>
          </a:p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Esa Tuomaala, Nokia</a:t>
            </a:r>
          </a:p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Esa Tuomaala, Nokia</a:t>
            </a:r>
          </a:p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March 2014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Jarkko Kneckt, Nokia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Jarkko Kneckt, Nokia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11-14/894r0</a:t>
            </a:r>
          </a:p>
        </p:txBody>
      </p:sp>
      <p:sp>
        <p:nvSpPr>
          <p:cNvPr id="2" name="fc"/>
          <p:cNvSpPr txBox="1"/>
          <p:nvPr/>
        </p:nvSpPr>
        <p:spPr>
          <a:xfrm>
            <a:off x="0" y="6642100"/>
            <a:ext cx="9144000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endParaRPr lang="en-US" sz="1000" b="1" i="0" u="none" baseline="0">
              <a:solidFill>
                <a:srgbClr val="3E8430"/>
              </a:solidFill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2014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Esa Tuomaala, Nokia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/>
              <a:t>Calibration of System Level Simulators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</a:t>
            </a:r>
            <a:r>
              <a:rPr lang="en-US" sz="2000" b="0" dirty="0" smtClean="0"/>
              <a:t>2014-07-14</a:t>
            </a:r>
            <a:endParaRPr lang="en-US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3606868"/>
              </p:ext>
            </p:extLst>
          </p:nvPr>
        </p:nvGraphicFramePr>
        <p:xfrm>
          <a:off x="509588" y="2338388"/>
          <a:ext cx="7915275" cy="307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3" name="Document" r:id="rId5" imgW="8253286" imgH="3214714" progId="Word.Document.8">
                  <p:embed/>
                </p:oleObj>
              </mc:Choice>
              <mc:Fallback>
                <p:oleObj name="Document" r:id="rId5" imgW="8253286" imgH="321471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8" y="2338388"/>
                        <a:ext cx="7915275" cy="307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2014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Esa Tuomaala, Nokia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内容占位符 2"/>
          <p:cNvSpPr txBox="1">
            <a:spLocks/>
          </p:cNvSpPr>
          <p:nvPr/>
        </p:nvSpPr>
        <p:spPr>
          <a:xfrm>
            <a:off x="685800" y="1752600"/>
            <a:ext cx="3886200" cy="4495800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just">
              <a:buFont typeface="Arial" panose="020B0604020202020204" pitchFamily="34" charset="0"/>
              <a:buChar char="•"/>
            </a:pPr>
            <a:r>
              <a:rPr lang="en-US" altLang="zh-CN" sz="2000" b="0" kern="0" dirty="0" smtClean="0"/>
              <a:t>Same parameters as in [1], except: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fi-FI" altLang="zh-CN" sz="1400" kern="0" dirty="0" smtClean="0"/>
              <a:t>Pathlos: 11nD</a:t>
            </a:r>
            <a:endParaRPr lang="en-US" altLang="zh-CN" sz="1400" kern="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400" kern="0" dirty="0" smtClean="0"/>
              <a:t>TX Power: STA= 15dBm; AP= 20dBm;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fi-FI" altLang="zh-CN" sz="1400" kern="0" dirty="0" smtClean="0"/>
              <a:t>1x1 antenna with 0dBi for AP’s, -2dBi for STAs</a:t>
            </a:r>
            <a:endParaRPr lang="en-US" altLang="zh-CN" sz="1400" kern="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400" kern="0" dirty="0" smtClean="0"/>
              <a:t>Full buffer traffic model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400" kern="0" dirty="0" smtClean="0"/>
              <a:t>Static MCS7: 64QAM 5/6</a:t>
            </a:r>
            <a:endParaRPr lang="zh-CN" altLang="en-US" sz="1400" kern="0" dirty="0" smtClean="0"/>
          </a:p>
          <a:p>
            <a:endParaRPr lang="zh-CN" altLang="en-US" sz="1400" b="0" kern="0" dirty="0"/>
          </a:p>
        </p:txBody>
      </p:sp>
      <p:sp>
        <p:nvSpPr>
          <p:cNvPr id="6" name="标题 1"/>
          <p:cNvSpPr txBox="1">
            <a:spLocks/>
          </p:cNvSpPr>
          <p:nvPr/>
        </p:nvSpPr>
        <p:spPr>
          <a:xfrm>
            <a:off x="685800" y="609600"/>
            <a:ext cx="7772400" cy="1066800"/>
          </a:xfrm>
          <a:prstGeom prst="rect">
            <a:avLst/>
          </a:prstGeom>
        </p:spPr>
        <p:txBody>
          <a:bodyPr/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zh-CN" kern="0" dirty="0" smtClean="0"/>
              <a:t>Scenario 3 and Parameters</a:t>
            </a:r>
            <a:endParaRPr lang="zh-CN" altLang="en-US" kern="0" dirty="0"/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6056" y="1839677"/>
            <a:ext cx="5980848" cy="2147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3117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2014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Esa Tuomaala, Nokia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内容占位符 2"/>
          <p:cNvSpPr txBox="1">
            <a:spLocks/>
          </p:cNvSpPr>
          <p:nvPr/>
        </p:nvSpPr>
        <p:spPr>
          <a:xfrm>
            <a:off x="685800" y="1752600"/>
            <a:ext cx="7848600" cy="4648200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just">
              <a:buFont typeface="Arial" panose="020B0604020202020204" pitchFamily="34" charset="0"/>
              <a:buChar char="•"/>
            </a:pPr>
            <a:r>
              <a:rPr lang="en-US" altLang="zh-CN" b="0" kern="0" dirty="0" smtClean="0"/>
              <a:t>The presentation explains and shows results to following metrics: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800" kern="0" dirty="0" smtClean="0"/>
              <a:t>SINR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800" kern="0" dirty="0" smtClean="0"/>
              <a:t>Throughput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800" kern="0" dirty="0" smtClean="0"/>
              <a:t>Number of concurrent transmissions 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altLang="zh-CN" b="0" kern="0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zh-CN" b="0" kern="0" dirty="0" smtClean="0"/>
              <a:t>The results are presented for the following parameters: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800" kern="0" dirty="0" smtClean="0"/>
              <a:t>Traffic: DL/UL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800" kern="0" dirty="0" smtClean="0"/>
              <a:t>Number of STAs: 570</a:t>
            </a:r>
          </a:p>
        </p:txBody>
      </p:sp>
      <p:sp>
        <p:nvSpPr>
          <p:cNvPr id="6" name="标题 1"/>
          <p:cNvSpPr txBox="1">
            <a:spLocks/>
          </p:cNvSpPr>
          <p:nvPr/>
        </p:nvSpPr>
        <p:spPr>
          <a:xfrm>
            <a:off x="685800" y="609600"/>
            <a:ext cx="7772400" cy="1066800"/>
          </a:xfrm>
          <a:prstGeom prst="rect">
            <a:avLst/>
          </a:prstGeom>
        </p:spPr>
        <p:txBody>
          <a:bodyPr/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zh-CN" kern="0" smtClean="0"/>
              <a:t>Simulation Results</a:t>
            </a:r>
            <a:endParaRPr lang="zh-CN" altLang="en-US" kern="0" dirty="0"/>
          </a:p>
        </p:txBody>
      </p:sp>
    </p:spTree>
    <p:extLst>
      <p:ext uri="{BB962C8B-B14F-4D97-AF65-F5344CB8AC3E}">
        <p14:creationId xmlns:p14="http://schemas.microsoft.com/office/powerpoint/2010/main" val="1109358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2014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Esa Tuomaala, Nokia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5" name="标题 1"/>
          <p:cNvSpPr txBox="1">
            <a:spLocks/>
          </p:cNvSpPr>
          <p:nvPr/>
        </p:nvSpPr>
        <p:spPr>
          <a:xfrm>
            <a:off x="685800" y="609600"/>
            <a:ext cx="7772400" cy="1066800"/>
          </a:xfrm>
          <a:prstGeom prst="rect">
            <a:avLst/>
          </a:prstGeom>
        </p:spPr>
        <p:txBody>
          <a:bodyPr/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zh-CN" kern="0" smtClean="0"/>
              <a:t>SINR</a:t>
            </a:r>
            <a:endParaRPr lang="zh-CN" altLang="en-US" kern="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38566" y="1124744"/>
            <a:ext cx="6812844" cy="5109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7143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2014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Esa Tuomaala, Nokia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13</a:t>
            </a:fld>
            <a:endParaRPr lang="en-GB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38566" y="1124744"/>
            <a:ext cx="6812844" cy="5109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标题 1"/>
          <p:cNvSpPr txBox="1">
            <a:spLocks/>
          </p:cNvSpPr>
          <p:nvPr/>
        </p:nvSpPr>
        <p:spPr>
          <a:xfrm>
            <a:off x="685800" y="609600"/>
            <a:ext cx="7772400" cy="1066800"/>
          </a:xfrm>
          <a:prstGeom prst="rect">
            <a:avLst/>
          </a:prstGeom>
        </p:spPr>
        <p:txBody>
          <a:bodyPr/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zh-CN" kern="0" dirty="0" smtClean="0"/>
              <a:t>CDF of STA Throughput</a:t>
            </a:r>
            <a:endParaRPr lang="zh-CN" altLang="en-US" kern="0" dirty="0"/>
          </a:p>
        </p:txBody>
      </p:sp>
    </p:spTree>
    <p:extLst>
      <p:ext uri="{BB962C8B-B14F-4D97-AF65-F5344CB8AC3E}">
        <p14:creationId xmlns:p14="http://schemas.microsoft.com/office/powerpoint/2010/main" val="1855164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2014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Esa Tuomaala, Nokia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14</a:t>
            </a:fld>
            <a:endParaRPr lang="en-GB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38566" y="1124744"/>
            <a:ext cx="6812843" cy="51096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标题 1"/>
          <p:cNvSpPr txBox="1">
            <a:spLocks/>
          </p:cNvSpPr>
          <p:nvPr/>
        </p:nvSpPr>
        <p:spPr>
          <a:xfrm>
            <a:off x="685800" y="609600"/>
            <a:ext cx="7772400" cy="779537"/>
          </a:xfrm>
          <a:prstGeom prst="rect">
            <a:avLst/>
          </a:prstGeom>
        </p:spPr>
        <p:txBody>
          <a:bodyPr/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zh-CN" kern="0" dirty="0" smtClean="0"/>
              <a:t>Number of Concurrent Transmissions</a:t>
            </a:r>
            <a:endParaRPr lang="zh-CN" altLang="en-US" kern="0" dirty="0"/>
          </a:p>
        </p:txBody>
      </p:sp>
    </p:spTree>
    <p:extLst>
      <p:ext uri="{BB962C8B-B14F-4D97-AF65-F5344CB8AC3E}">
        <p14:creationId xmlns:p14="http://schemas.microsoft.com/office/powerpoint/2010/main" val="1728362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July 2014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Esa Tuomaala, Nokia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内容占位符 2"/>
          <p:cNvSpPr txBox="1">
            <a:spLocks/>
          </p:cNvSpPr>
          <p:nvPr/>
        </p:nvSpPr>
        <p:spPr>
          <a:xfrm>
            <a:off x="609600" y="1828800"/>
            <a:ext cx="7772400" cy="4114800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zh-CN" kern="0" dirty="0" smtClean="0"/>
              <a:t>The presentation shows the calibration results for HEW scenario 1 and HEW scenario 3 </a:t>
            </a:r>
          </a:p>
          <a:p>
            <a:endParaRPr lang="en-US" altLang="zh-CN" kern="0" dirty="0" smtClean="0"/>
          </a:p>
        </p:txBody>
      </p:sp>
      <p:sp>
        <p:nvSpPr>
          <p:cNvPr id="6" name="标题 1"/>
          <p:cNvSpPr txBox="1">
            <a:spLocks/>
          </p:cNvSpPr>
          <p:nvPr/>
        </p:nvSpPr>
        <p:spPr>
          <a:xfrm>
            <a:off x="685800" y="609600"/>
            <a:ext cx="7772400" cy="1066800"/>
          </a:xfrm>
          <a:prstGeom prst="rect">
            <a:avLst/>
          </a:prstGeom>
        </p:spPr>
        <p:txBody>
          <a:bodyPr/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zh-CN" kern="0" smtClean="0"/>
              <a:t>Conclusions</a:t>
            </a:r>
            <a:endParaRPr lang="zh-CN" altLang="en-US" kern="0" dirty="0"/>
          </a:p>
        </p:txBody>
      </p:sp>
    </p:spTree>
    <p:extLst>
      <p:ext uri="{BB962C8B-B14F-4D97-AF65-F5344CB8AC3E}">
        <p14:creationId xmlns:p14="http://schemas.microsoft.com/office/powerpoint/2010/main" val="1062589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dirty="0" smtClean="0"/>
              <a:t>July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dirty="0"/>
              <a:t>Esa Tuomaala, Nokia</a:t>
            </a: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16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None/>
            </a:pPr>
            <a:r>
              <a:rPr lang="en-US" altLang="zh-CN" dirty="0"/>
              <a:t>[1] </a:t>
            </a:r>
            <a:r>
              <a:rPr lang="en-US" altLang="zh-CN" dirty="0" smtClean="0"/>
              <a:t>11-14-0621-04-00ax-simulation_scenarios</a:t>
            </a:r>
            <a:endParaRPr lang="en-US" altLang="zh-CN" dirty="0"/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zh-CN" dirty="0"/>
              <a:t>Abstract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zh-CN" dirty="0" smtClean="0"/>
              <a:t>Scenario1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fi-FI" altLang="zh-CN" dirty="0" smtClean="0"/>
              <a:t>Parameters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fi-FI" altLang="zh-CN" dirty="0" smtClean="0"/>
              <a:t>Results</a:t>
            </a:r>
            <a:endParaRPr lang="en-US" altLang="zh-CN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zh-CN" dirty="0" smtClean="0"/>
              <a:t>Scenario3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fi-FI" altLang="zh-CN" sz="2000" dirty="0" smtClean="0"/>
              <a:t>Parameters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fi-FI" altLang="zh-CN" dirty="0" smtClean="0"/>
              <a:t>Results</a:t>
            </a:r>
            <a:endParaRPr lang="en-US" altLang="zh-CN" sz="2000" dirty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zh-CN" dirty="0" smtClean="0"/>
              <a:t>Conclusions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zh-CN" dirty="0"/>
              <a:t>Reference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Esa Tuomaala, Nokia</a:t>
            </a:r>
            <a:endParaRPr lang="en-GB" dirty="0"/>
          </a:p>
        </p:txBody>
      </p:sp>
      <p:sp>
        <p:nvSpPr>
          <p:cNvPr id="8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July 2014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6866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/>
              <a:t>July 2014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Esa Tuomaala, Nokia</a:t>
            </a:r>
          </a:p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3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8" name="内容占位符 2"/>
          <p:cNvSpPr txBox="1">
            <a:spLocks/>
          </p:cNvSpPr>
          <p:nvPr/>
        </p:nvSpPr>
        <p:spPr bwMode="auto">
          <a:xfrm>
            <a:off x="685800" y="1828800"/>
            <a:ext cx="7772400" cy="4114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just">
              <a:buFont typeface="Arial" panose="020B0604020202020204" pitchFamily="34" charset="0"/>
              <a:buChar char="•"/>
            </a:pPr>
            <a:r>
              <a:rPr lang="fi-FI" altLang="zh-CN" kern="0" dirty="0" smtClean="0"/>
              <a:t>Simulation calibration verifies that simulators generate the same results on the same simulation scenario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fi-FI" altLang="zh-CN" kern="0" dirty="0" smtClean="0"/>
              <a:t>Calibration improves simulations reliability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zh-CN" kern="0" dirty="0" smtClean="0"/>
              <a:t>The presentation shows the calibration results for HEW scenario 1 and scenario 3 [1] with different channel allocation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2014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Esa Tuomaala, Nokia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内容占位符 2"/>
          <p:cNvSpPr txBox="1">
            <a:spLocks/>
          </p:cNvSpPr>
          <p:nvPr/>
        </p:nvSpPr>
        <p:spPr>
          <a:xfrm>
            <a:off x="685800" y="1752600"/>
            <a:ext cx="3886200" cy="4495800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just">
              <a:buFont typeface="Arial" panose="020B0604020202020204" pitchFamily="34" charset="0"/>
              <a:buChar char="•"/>
            </a:pPr>
            <a:r>
              <a:rPr lang="fi-FI" altLang="zh-CN" sz="2000" b="0" kern="0" dirty="0" smtClean="0"/>
              <a:t>Scenario: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400" kern="0" dirty="0"/>
              <a:t>5 floors building with 20 rooms (10x10x3) per each floor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400" kern="0" dirty="0"/>
              <a:t>One AP per each room, x and y randomly chosen, </a:t>
            </a:r>
            <a:r>
              <a:rPr lang="en-US" altLang="zh-CN" sz="1400" kern="0" dirty="0" smtClean="0"/>
              <a:t>z=1.5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zh-CN" sz="2000" b="0" kern="0" dirty="0" smtClean="0"/>
              <a:t>Same parameters as in [1], except: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fi-FI" altLang="zh-CN" sz="1400" kern="0" dirty="0" smtClean="0"/>
              <a:t>Pathlos: 11nB</a:t>
            </a:r>
            <a:endParaRPr lang="en-US" altLang="zh-CN" sz="1400" kern="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400" kern="0" dirty="0" smtClean="0"/>
              <a:t>Wall loss: 12 dB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400" kern="0" dirty="0" smtClean="0"/>
              <a:t>Floor loss: 17dB + 4dB per floor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400" kern="0" dirty="0" smtClean="0"/>
              <a:t>TX Power: STA= 15dBm; AP= 20dBm;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fi-FI" altLang="zh-CN" sz="1400" kern="0" dirty="0" smtClean="0"/>
              <a:t>1x1 antenna with 0dBi for AP’s, -2dBi for STAs</a:t>
            </a:r>
            <a:endParaRPr lang="en-US" altLang="zh-CN" sz="1400" kern="0" dirty="0" smtClean="0"/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400" kern="0" dirty="0" smtClean="0"/>
              <a:t>Full buffer traffic model 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400" kern="0" dirty="0" smtClean="0"/>
              <a:t>Static MCS7: 64QAM 5/6</a:t>
            </a:r>
            <a:endParaRPr lang="zh-CN" altLang="en-US" sz="1400" kern="0" dirty="0" smtClean="0"/>
          </a:p>
          <a:p>
            <a:endParaRPr lang="zh-CN" altLang="en-US" sz="1400" b="0" kern="0" dirty="0"/>
          </a:p>
        </p:txBody>
      </p:sp>
      <p:sp>
        <p:nvSpPr>
          <p:cNvPr id="6" name="标题 1"/>
          <p:cNvSpPr txBox="1">
            <a:spLocks/>
          </p:cNvSpPr>
          <p:nvPr/>
        </p:nvSpPr>
        <p:spPr>
          <a:xfrm>
            <a:off x="685800" y="609600"/>
            <a:ext cx="7772400" cy="1066800"/>
          </a:xfrm>
          <a:prstGeom prst="rect">
            <a:avLst/>
          </a:prstGeom>
        </p:spPr>
        <p:txBody>
          <a:bodyPr/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zh-CN" kern="0" dirty="0" smtClean="0"/>
              <a:t>Scenario 1 and Parameters</a:t>
            </a:r>
            <a:endParaRPr lang="zh-CN" altLang="en-US" kern="0" dirty="0"/>
          </a:p>
        </p:txBody>
      </p:sp>
      <p:pic>
        <p:nvPicPr>
          <p:cNvPr id="7" name="Picture 6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1524000"/>
            <a:ext cx="3661857" cy="2160240"/>
          </a:xfrm>
          <a:prstGeom prst="rect">
            <a:avLst/>
          </a:prstGeom>
          <a:noFill/>
          <a:ln>
            <a:noFill/>
          </a:ln>
          <a:effectLst/>
          <a:extLst/>
        </p:spPr>
      </p:pic>
      <p:pic>
        <p:nvPicPr>
          <p:cNvPr id="8" name="Picture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2678" y="4191000"/>
            <a:ext cx="3967300" cy="1512168"/>
          </a:xfrm>
          <a:prstGeom prst="rect">
            <a:avLst/>
          </a:prstGeom>
          <a:noFill/>
          <a:ln>
            <a:noFill/>
          </a:ln>
          <a:effectLst/>
          <a:extLst/>
        </p:spPr>
      </p:pic>
    </p:spTree>
    <p:extLst>
      <p:ext uri="{BB962C8B-B14F-4D97-AF65-F5344CB8AC3E}">
        <p14:creationId xmlns:p14="http://schemas.microsoft.com/office/powerpoint/2010/main" val="1653857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2014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Esa Tuomaala, Nokia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内容占位符 2"/>
          <p:cNvSpPr txBox="1">
            <a:spLocks/>
          </p:cNvSpPr>
          <p:nvPr/>
        </p:nvSpPr>
        <p:spPr>
          <a:xfrm>
            <a:off x="685800" y="1752600"/>
            <a:ext cx="7848600" cy="4648200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just">
              <a:buFont typeface="Arial" panose="020B0604020202020204" pitchFamily="34" charset="0"/>
              <a:buChar char="•"/>
            </a:pPr>
            <a:r>
              <a:rPr lang="en-US" altLang="zh-CN" b="0" kern="0" dirty="0" smtClean="0"/>
              <a:t>The presentation explains and shows results to following metrics: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800" kern="0" dirty="0" smtClean="0"/>
              <a:t>SINR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800" kern="0" dirty="0" smtClean="0"/>
              <a:t>Throughput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800" kern="0" dirty="0" smtClean="0"/>
              <a:t>Number of concurrent transmissions 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en-US" altLang="zh-CN" b="0" kern="0" dirty="0" smtClean="0"/>
          </a:p>
          <a:p>
            <a:pPr algn="just">
              <a:buFont typeface="Arial" panose="020B0604020202020204" pitchFamily="34" charset="0"/>
              <a:buChar char="•"/>
            </a:pPr>
            <a:r>
              <a:rPr lang="en-US" altLang="zh-CN" b="0" kern="0" dirty="0" smtClean="0"/>
              <a:t>The results are presented for the following parameters: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800" kern="0" dirty="0" smtClean="0"/>
              <a:t>Traffic: DL/UL</a:t>
            </a:r>
          </a:p>
          <a:p>
            <a:pPr lvl="1" algn="just">
              <a:buFont typeface="Arial" panose="020B0604020202020204" pitchFamily="34" charset="0"/>
              <a:buChar char="•"/>
            </a:pPr>
            <a:r>
              <a:rPr lang="en-US" altLang="zh-CN" sz="1800" kern="0" dirty="0" smtClean="0"/>
              <a:t>Number of STAs: 200, 1000</a:t>
            </a:r>
          </a:p>
        </p:txBody>
      </p:sp>
      <p:sp>
        <p:nvSpPr>
          <p:cNvPr id="6" name="标题 1"/>
          <p:cNvSpPr txBox="1">
            <a:spLocks/>
          </p:cNvSpPr>
          <p:nvPr/>
        </p:nvSpPr>
        <p:spPr>
          <a:xfrm>
            <a:off x="685800" y="609600"/>
            <a:ext cx="7772400" cy="1066800"/>
          </a:xfrm>
          <a:prstGeom prst="rect">
            <a:avLst/>
          </a:prstGeom>
        </p:spPr>
        <p:txBody>
          <a:bodyPr/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zh-CN" kern="0" smtClean="0"/>
              <a:t>Simulation Results</a:t>
            </a:r>
            <a:endParaRPr lang="zh-CN" altLang="en-US" kern="0" dirty="0"/>
          </a:p>
        </p:txBody>
      </p:sp>
    </p:spTree>
    <p:extLst>
      <p:ext uri="{BB962C8B-B14F-4D97-AF65-F5344CB8AC3E}">
        <p14:creationId xmlns:p14="http://schemas.microsoft.com/office/powerpoint/2010/main" val="972493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2014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>
          <a:xfrm>
            <a:off x="5419928" y="6525344"/>
            <a:ext cx="3184520" cy="180975"/>
          </a:xfrm>
        </p:spPr>
        <p:txBody>
          <a:bodyPr/>
          <a:lstStyle/>
          <a:p>
            <a:r>
              <a:rPr lang="en-GB" dirty="0"/>
              <a:t>Esa Tuomaala, Nokia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标题 1"/>
          <p:cNvSpPr txBox="1">
            <a:spLocks/>
          </p:cNvSpPr>
          <p:nvPr/>
        </p:nvSpPr>
        <p:spPr>
          <a:xfrm>
            <a:off x="685800" y="609600"/>
            <a:ext cx="7772400" cy="1066800"/>
          </a:xfrm>
          <a:prstGeom prst="rect">
            <a:avLst/>
          </a:prstGeom>
        </p:spPr>
        <p:txBody>
          <a:bodyPr/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zh-CN" kern="0" smtClean="0"/>
              <a:t>SINR</a:t>
            </a:r>
            <a:endParaRPr lang="zh-CN" altLang="en-US" kern="0" dirty="0"/>
          </a:p>
        </p:txBody>
      </p:sp>
      <p:sp>
        <p:nvSpPr>
          <p:cNvPr id="6" name="内容占位符 2"/>
          <p:cNvSpPr txBox="1">
            <a:spLocks/>
          </p:cNvSpPr>
          <p:nvPr/>
        </p:nvSpPr>
        <p:spPr bwMode="auto">
          <a:xfrm>
            <a:off x="726651" y="5029200"/>
            <a:ext cx="7960149" cy="1368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n-US" altLang="zh-CN" sz="1800" b="0" dirty="0" smtClean="0"/>
              <a:t>These figures show the CDF of SINR per MPDU containing user data </a:t>
            </a:r>
          </a:p>
          <a:p>
            <a:pPr algn="just"/>
            <a:r>
              <a:rPr lang="en-US" altLang="zh-CN" sz="1800" b="0" dirty="0" smtClean="0"/>
              <a:t>Left and right figures show SINR performance of 2 and 10 STAs per AP respectively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7320" y="1602747"/>
            <a:ext cx="4057359" cy="3043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829320" y="1602746"/>
            <a:ext cx="4057359" cy="3043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4802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2014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Esa Tuomaala, Nokia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6" name="内容占位符 2"/>
          <p:cNvSpPr txBox="1">
            <a:spLocks/>
          </p:cNvSpPr>
          <p:nvPr/>
        </p:nvSpPr>
        <p:spPr bwMode="auto">
          <a:xfrm>
            <a:off x="726651" y="5029200"/>
            <a:ext cx="7960149" cy="1368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n-US" altLang="zh-CN" sz="1800" b="0" dirty="0" smtClean="0"/>
              <a:t>Left and right figures show STA throughput performance of 2 and 10 STAs per AP respectively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7320" y="1602747"/>
            <a:ext cx="4057358" cy="3043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829320" y="1602746"/>
            <a:ext cx="4057358" cy="30430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标题 1"/>
          <p:cNvSpPr txBox="1">
            <a:spLocks/>
          </p:cNvSpPr>
          <p:nvPr/>
        </p:nvSpPr>
        <p:spPr>
          <a:xfrm>
            <a:off x="685800" y="609600"/>
            <a:ext cx="7772400" cy="1066800"/>
          </a:xfrm>
          <a:prstGeom prst="rect">
            <a:avLst/>
          </a:prstGeom>
        </p:spPr>
        <p:txBody>
          <a:bodyPr/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zh-CN" kern="0" dirty="0" smtClean="0"/>
              <a:t>CDF of STA Throughput</a:t>
            </a:r>
            <a:endParaRPr lang="zh-CN" altLang="en-US" kern="0" dirty="0"/>
          </a:p>
        </p:txBody>
      </p:sp>
    </p:spTree>
    <p:extLst>
      <p:ext uri="{BB962C8B-B14F-4D97-AF65-F5344CB8AC3E}">
        <p14:creationId xmlns:p14="http://schemas.microsoft.com/office/powerpoint/2010/main" val="410073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2014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Esa Tuomaala, Nokia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</p:spPr>
        <p:txBody>
          <a:bodyPr/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zh-CN" kern="0" smtClean="0"/>
              <a:t>Number of Concurrent Transmissions Statistics</a:t>
            </a:r>
            <a:endParaRPr lang="en-US" kern="0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685800" y="1981200"/>
            <a:ext cx="7772400" cy="4114800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0" fontAlgn="base" hangingPunct="0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0" fontAlgn="base" hangingPunct="0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fi-FI" altLang="zh-CN" b="0" kern="0" dirty="0" smtClean="0"/>
              <a:t>The number of concurrent transmissions statistics </a:t>
            </a:r>
            <a:r>
              <a:rPr lang="en-US" altLang="zh-CN" b="0" kern="0" dirty="0" smtClean="0"/>
              <a:t>shows the number of transmitting devices at the same symbol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kern="0" dirty="0" smtClean="0"/>
              <a:t>This metric does not show the number of successful transmissions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altLang="zh-CN" b="0" kern="0" dirty="0" smtClean="0"/>
              <a:t>The number of concurrent transmissions indicates the level of channel reuse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i-FI" altLang="zh-CN" kern="0" dirty="0" smtClean="0"/>
              <a:t>The physical and virtual carrier sensing affect to the number of simultaneous transmissions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fi-FI" altLang="zh-CN" kern="0" dirty="0" smtClean="0"/>
              <a:t>EDCA parameters, number of competing STAs and traffic amount affect to the number of simultaneous transmissions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fi-FI" altLang="zh-CN" b="0" kern="0" dirty="0" smtClean="0"/>
              <a:t>The number concurrent transmissions affects to the interference level</a:t>
            </a:r>
            <a:endParaRPr lang="en-US" altLang="zh-CN" b="0" kern="0" dirty="0" smtClean="0"/>
          </a:p>
          <a:p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2071100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2014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Esa Tuomaala, Nokia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F5D8E26B-7BCF-4D25-9C89-0168A6618F18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6" name="内容占位符 2"/>
          <p:cNvSpPr txBox="1">
            <a:spLocks/>
          </p:cNvSpPr>
          <p:nvPr/>
        </p:nvSpPr>
        <p:spPr bwMode="auto">
          <a:xfrm>
            <a:off x="726651" y="5029200"/>
            <a:ext cx="7960149" cy="1368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just"/>
            <a:r>
              <a:rPr lang="en-US" altLang="zh-CN" sz="1800" b="0" dirty="0" smtClean="0"/>
              <a:t>Left and right figures show the number of concurrent transmissions of 2 and 10 STAs per AP respectively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57320" y="1602747"/>
            <a:ext cx="4057357" cy="3043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829320" y="1602746"/>
            <a:ext cx="4057357" cy="3043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标题 1"/>
          <p:cNvSpPr txBox="1">
            <a:spLocks/>
          </p:cNvSpPr>
          <p:nvPr/>
        </p:nvSpPr>
        <p:spPr>
          <a:xfrm>
            <a:off x="685800" y="609600"/>
            <a:ext cx="7772400" cy="779537"/>
          </a:xfrm>
          <a:prstGeom prst="rect">
            <a:avLst/>
          </a:prstGeom>
        </p:spPr>
        <p:txBody>
          <a:bodyPr/>
          <a:lstStyle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zh-CN" kern="0" dirty="0" smtClean="0"/>
              <a:t>Number of Concurrent Transmissions</a:t>
            </a:r>
            <a:endParaRPr lang="zh-CN" altLang="en-US" kern="0" dirty="0"/>
          </a:p>
        </p:txBody>
      </p:sp>
    </p:spTree>
    <p:extLst>
      <p:ext uri="{BB962C8B-B14F-4D97-AF65-F5344CB8AC3E}">
        <p14:creationId xmlns:p14="http://schemas.microsoft.com/office/powerpoint/2010/main" val="4092578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5936</TotalTime>
  <Words>612</Words>
  <Application>Microsoft Office PowerPoint</Application>
  <PresentationFormat>On-screen Show (4:3)</PresentationFormat>
  <Paragraphs>135</Paragraphs>
  <Slides>16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 Unicode MS</vt:lpstr>
      <vt:lpstr>MS Gothic</vt:lpstr>
      <vt:lpstr>Arial</vt:lpstr>
      <vt:lpstr>Arial</vt:lpstr>
      <vt:lpstr>Times New Roman</vt:lpstr>
      <vt:lpstr>Office Theme</vt:lpstr>
      <vt:lpstr>Document</vt:lpstr>
      <vt:lpstr>Calibration of System Level Simulators</vt:lpstr>
      <vt:lpstr>Outline</vt:lpstr>
      <vt:lpstr>Abstract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Calibration of System Level Simulators</dc:title>
  <dc:creator>Jarkko.Kneckt@nokia.com</dc:creator>
  <cp:lastModifiedBy>Choudhury Sayantan (Nokia-CTO/Berkeley)</cp:lastModifiedBy>
  <cp:revision>84</cp:revision>
  <cp:lastPrinted>1601-01-01T00:00:00Z</cp:lastPrinted>
  <dcterms:created xsi:type="dcterms:W3CDTF">2010-02-15T12:38:41Z</dcterms:created>
  <dcterms:modified xsi:type="dcterms:W3CDTF">2014-07-15T15:21:55Z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aeeab274-e229-4d9d-a958-86b333ffdcf6</vt:lpwstr>
  </property>
  <property fmtid="{D5CDD505-2E9C-101B-9397-08002B2CF9AE}" pid="3" name="NokiaConfidentiality">
    <vt:lpwstr>Public</vt:lpwstr>
  </property>
</Properties>
</file>