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57" r:id="rId4"/>
    <p:sldId id="266" r:id="rId5"/>
    <p:sldId id="268" r:id="rId6"/>
    <p:sldId id="271" r:id="rId7"/>
    <p:sldId id="298" r:id="rId8"/>
    <p:sldId id="278" r:id="rId9"/>
    <p:sldId id="300" r:id="rId10"/>
    <p:sldId id="301" r:id="rId11"/>
    <p:sldId id="302" r:id="rId12"/>
    <p:sldId id="303" r:id="rId13"/>
    <p:sldId id="304" r:id="rId14"/>
    <p:sldId id="306" r:id="rId15"/>
    <p:sldId id="281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611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42701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3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0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52534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Esa Tuomaala,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Esa Tuomaala,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525344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Esa Tuomaala, Nokia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Esa Tuomaala, Nokia</a:t>
            </a:r>
          </a:p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Esa Tuomaala, Nokia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11-14/894r0</a:t>
            </a: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Calibration of System Level Simulators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US" sz="2000" b="0" dirty="0" smtClean="0"/>
              <a:t>2014-07-14</a:t>
            </a:r>
            <a:endParaRPr lang="en-US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606868"/>
              </p:ext>
            </p:extLst>
          </p:nvPr>
        </p:nvGraphicFramePr>
        <p:xfrm>
          <a:off x="509588" y="2338388"/>
          <a:ext cx="7915275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5" imgW="8253286" imgH="3214714" progId="Word.Document.8">
                  <p:embed/>
                </p:oleObj>
              </mc:Choice>
              <mc:Fallback>
                <p:oleObj name="Document" r:id="rId5" imgW="8253286" imgH="3214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338388"/>
                        <a:ext cx="7915275" cy="307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5800" y="1752600"/>
            <a:ext cx="3886200" cy="44958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b="0" kern="0" dirty="0" smtClean="0"/>
              <a:t>Same parameters as in [1], except: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sz="1400" kern="0" dirty="0" smtClean="0"/>
              <a:t>Pathlos: 11nD</a:t>
            </a:r>
            <a:endParaRPr lang="en-US" altLang="zh-CN" sz="1400" kern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TX Power: STA= 15dBm; AP= 20dBm;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sz="1400" kern="0" dirty="0" smtClean="0"/>
              <a:t>1x1 antenna with 0dBi for AP’s, -2dBi for STAs</a:t>
            </a:r>
            <a:endParaRPr lang="en-US" altLang="zh-CN" sz="1400" kern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Full buffer traffic model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Static MCS7: 64QAM 5/6</a:t>
            </a:r>
            <a:endParaRPr lang="zh-CN" altLang="en-US" sz="1400" kern="0" dirty="0" smtClean="0"/>
          </a:p>
          <a:p>
            <a:endParaRPr lang="zh-CN" altLang="en-US" sz="1400" b="0" kern="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dirty="0" smtClean="0"/>
              <a:t>Scenario 3 and Parameters</a:t>
            </a:r>
            <a:endParaRPr lang="zh-CN" altLang="en-US" kern="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839677"/>
            <a:ext cx="5980848" cy="214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5800" y="1752600"/>
            <a:ext cx="7848600" cy="46482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kern="0" dirty="0" smtClean="0"/>
              <a:t>The presentation explains and shows results to following metrics: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SINR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Throughput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Number of concurrent transmissions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b="0" kern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kern="0" dirty="0" smtClean="0"/>
              <a:t>The results are presented for the following parameters: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Traffic: DL/UL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Number of STAs: 570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Simulation Results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1093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SINR</a:t>
            </a:r>
            <a:endParaRPr lang="zh-CN" altLang="en-US" kern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566" y="1124744"/>
            <a:ext cx="6812844" cy="51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4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566" y="1124744"/>
            <a:ext cx="6812844" cy="510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dirty="0" smtClean="0"/>
              <a:t>CDF of STA Throughput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551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566" y="1124744"/>
            <a:ext cx="6812843" cy="510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标题 1"/>
          <p:cNvSpPr txBox="1">
            <a:spLocks/>
          </p:cNvSpPr>
          <p:nvPr/>
        </p:nvSpPr>
        <p:spPr>
          <a:xfrm>
            <a:off x="685800" y="609600"/>
            <a:ext cx="7772400" cy="779537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dirty="0" smtClean="0"/>
              <a:t>Number of Concurrent Transmissions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7283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9600" y="18288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The presentation shows the calibration results for HEW scenario 1 and HEW scenario 3 </a:t>
            </a:r>
          </a:p>
          <a:p>
            <a:endParaRPr lang="en-US" altLang="zh-CN" kern="0" dirty="0" smtClean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Conclusions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625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Esa Tuomaala,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None/>
            </a:pPr>
            <a:r>
              <a:rPr lang="en-US" altLang="zh-CN" dirty="0"/>
              <a:t>[1] </a:t>
            </a:r>
            <a:r>
              <a:rPr lang="en-US" altLang="zh-CN" dirty="0" smtClean="0"/>
              <a:t>11-14-0621-04-00ax-simulation_scenarios</a:t>
            </a:r>
            <a:endParaRPr lang="en-US" altLang="zh-CN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Abstract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Scenario1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dirty="0" smtClean="0"/>
              <a:t>Parameters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dirty="0" smtClean="0"/>
              <a:t>Results</a:t>
            </a:r>
            <a:endParaRPr lang="en-US" altLang="zh-CN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Scenario3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sz="2000" dirty="0" smtClean="0"/>
              <a:t>Parameters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dirty="0" smtClean="0"/>
              <a:t>Results</a:t>
            </a:r>
            <a:endParaRPr lang="en-US" altLang="zh-CN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/>
              <a:t>Conclusions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Reference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8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Esa Tuomaala, Nokia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fi-FI" altLang="zh-CN" kern="0" dirty="0" smtClean="0"/>
              <a:t>Simulation calibration verifies that simulators generate the same results on the same simulation scenario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i-FI" altLang="zh-CN" kern="0" dirty="0" smtClean="0"/>
              <a:t>Calibration improves simulations reliability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The presentation shows the calibration results for HEW scenario 1 and scenario 3 [1] with different channel allocation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5800" y="1752600"/>
            <a:ext cx="3886200" cy="44958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fi-FI" altLang="zh-CN" sz="2000" b="0" kern="0" dirty="0" smtClean="0"/>
              <a:t>Scenario: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5 floors building with 20 rooms (10x10x3) per each floor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One AP per each room, x and y randomly chosen, </a:t>
            </a:r>
            <a:r>
              <a:rPr lang="en-US" altLang="zh-CN" sz="1400" kern="0" dirty="0" smtClean="0"/>
              <a:t>z=1.5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b="0" kern="0" dirty="0" smtClean="0"/>
              <a:t>Same parameters as in [1], except: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sz="1400" kern="0" dirty="0" smtClean="0"/>
              <a:t>Pathlos: 11nB</a:t>
            </a:r>
            <a:endParaRPr lang="en-US" altLang="zh-CN" sz="1400" kern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Wall loss: 12 dB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Floor loss: 17dB + 4dB per floor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TX Power: STA= 15dBm; AP= 20dBm;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i-FI" altLang="zh-CN" sz="1400" kern="0" dirty="0" smtClean="0"/>
              <a:t>1x1 antenna with 0dBi for AP’s, -2dBi for STAs</a:t>
            </a:r>
            <a:endParaRPr lang="en-US" altLang="zh-CN" sz="1400" kern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Full buffer traffic model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400" kern="0" dirty="0" smtClean="0"/>
              <a:t>Static MCS7: 64QAM 5/6</a:t>
            </a:r>
            <a:endParaRPr lang="zh-CN" altLang="en-US" sz="1400" kern="0" dirty="0" smtClean="0"/>
          </a:p>
          <a:p>
            <a:endParaRPr lang="zh-CN" altLang="en-US" sz="1400" b="0" kern="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dirty="0" smtClean="0"/>
              <a:t>Scenario 1 and Parameters</a:t>
            </a:r>
            <a:endParaRPr lang="zh-CN" altLang="en-US" kern="0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3661857" cy="216024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678" y="4191000"/>
            <a:ext cx="3967300" cy="151216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6538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5800" y="1752600"/>
            <a:ext cx="7848600" cy="46482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kern="0" dirty="0" smtClean="0"/>
              <a:t>The presentation explains and shows results to following metrics: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SINR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Throughput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Number of concurrent transmissions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b="0" kern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b="0" kern="0" dirty="0" smtClean="0"/>
              <a:t>The results are presented for the following parameters: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Traffic: DL/UL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Number of STAs: 200, 1000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Simulation Results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9724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419928" y="6525344"/>
            <a:ext cx="3184520" cy="180975"/>
          </a:xfrm>
        </p:spPr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SINR</a:t>
            </a:r>
            <a:endParaRPr lang="zh-CN" altLang="en-US" kern="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726651" y="5029200"/>
            <a:ext cx="7960149" cy="136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altLang="zh-CN" sz="1800" b="0" dirty="0" smtClean="0"/>
              <a:t>These figures show the CDF of SINR per MPDU containing user data </a:t>
            </a:r>
          </a:p>
          <a:p>
            <a:pPr algn="just"/>
            <a:r>
              <a:rPr lang="en-US" altLang="zh-CN" sz="1800" b="0" dirty="0" smtClean="0"/>
              <a:t>Left and right figures show SINR performance of 2 and 10 STAs per AP respectively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320" y="1602747"/>
            <a:ext cx="4057359" cy="304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9320" y="1602746"/>
            <a:ext cx="4057359" cy="304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8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726651" y="5029200"/>
            <a:ext cx="7960149" cy="136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altLang="zh-CN" sz="1800" b="0" dirty="0" smtClean="0"/>
              <a:t>Left and right figures show STA throughput performance of 2 and 10 STAs per AP respectively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320" y="1602747"/>
            <a:ext cx="4057358" cy="304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9320" y="1602746"/>
            <a:ext cx="4057358" cy="304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标题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dirty="0" smtClean="0"/>
              <a:t>CDF of STA Throughput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1007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Number of Concurrent Transmissions Statistics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i-FI" altLang="zh-CN" b="0" kern="0" dirty="0" smtClean="0"/>
              <a:t>The number of concurrent transmissions statistics </a:t>
            </a:r>
            <a:r>
              <a:rPr lang="en-US" altLang="zh-CN" b="0" kern="0" dirty="0" smtClean="0"/>
              <a:t>shows the number of transmitting devices at the same symbol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This metric does not show the number of successful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b="0" kern="0" dirty="0" smtClean="0"/>
              <a:t>The number of concurrent transmissions indicates the level of channel reuse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zh-CN" kern="0" dirty="0" smtClean="0"/>
              <a:t>The physical and virtual carrier sensing affect to the number of simultaneous transmissions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altLang="zh-CN" kern="0" dirty="0" smtClean="0"/>
              <a:t>EDCA parameters, number of competing STAs and traffic amount affect to the number of simultaneous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altLang="zh-CN" b="0" kern="0" dirty="0" smtClean="0"/>
              <a:t>The number concurrent transmissions affects to the interference level</a:t>
            </a:r>
            <a:endParaRPr lang="en-US" altLang="zh-CN" b="0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711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Esa Tuomaala, Nokia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726651" y="5029200"/>
            <a:ext cx="7960149" cy="136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altLang="zh-CN" sz="1800" b="0" dirty="0" smtClean="0"/>
              <a:t>Left and right figures show the number of concurrent transmissions of 2 and 10 STAs per AP respectively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320" y="1602747"/>
            <a:ext cx="4057357" cy="304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9320" y="1602746"/>
            <a:ext cx="4057357" cy="304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标题 1"/>
          <p:cNvSpPr txBox="1">
            <a:spLocks/>
          </p:cNvSpPr>
          <p:nvPr/>
        </p:nvSpPr>
        <p:spPr>
          <a:xfrm>
            <a:off x="685800" y="609600"/>
            <a:ext cx="7772400" cy="779537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dirty="0" smtClean="0"/>
              <a:t>Number of Concurrent Transmissions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0925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5936</TotalTime>
  <Words>612</Words>
  <Application>Microsoft Office PowerPoint</Application>
  <PresentationFormat>On-screen Show (4:3)</PresentationFormat>
  <Paragraphs>135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Arial</vt:lpstr>
      <vt:lpstr>Arial</vt:lpstr>
      <vt:lpstr>Times New Roman</vt:lpstr>
      <vt:lpstr>Office Theme</vt:lpstr>
      <vt:lpstr>Document</vt:lpstr>
      <vt:lpstr>Calibration of System Level Simulators</vt:lpstr>
      <vt:lpstr>Outline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of System Level Simulators</dc:title>
  <dc:creator>Jarkko.Kneckt@nokia.com</dc:creator>
  <cp:lastModifiedBy>Choudhury Sayantan (Nokia-CTO/Berkeley)</cp:lastModifiedBy>
  <cp:revision>84</cp:revision>
  <cp:lastPrinted>1601-01-01T00:00:00Z</cp:lastPrinted>
  <dcterms:created xsi:type="dcterms:W3CDTF">2010-02-15T12:38:41Z</dcterms:created>
  <dcterms:modified xsi:type="dcterms:W3CDTF">2014-07-15T15:21:55Z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aeeab274-e229-4d9d-a958-86b333ffdcf6</vt:lpwstr>
  </property>
  <property fmtid="{D5CDD505-2E9C-101B-9397-08002B2CF9AE}" pid="3" name="NokiaConfidentiality">
    <vt:lpwstr>Public</vt:lpwstr>
  </property>
</Properties>
</file>