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3" r:id="rId5"/>
    <p:sldId id="266" r:id="rId6"/>
    <p:sldId id="267" r:id="rId7"/>
    <p:sldId id="268" r:id="rId8"/>
    <p:sldId id="26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34" autoAdjust="0"/>
  </p:normalViewPr>
  <p:slideViewPr>
    <p:cSldViewPr>
      <p:cViewPr varScale="1">
        <p:scale>
          <a:sx n="79" d="100"/>
          <a:sy n="79" d="100"/>
        </p:scale>
        <p:origin x="-552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50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107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/0867r0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 </a:t>
            </a:r>
            <a:r>
              <a:rPr lang="en-GB" dirty="0" err="1" smtClean="0"/>
              <a:t>Subsetting</a:t>
            </a:r>
            <a:r>
              <a:rPr lang="en-GB" dirty="0" smtClean="0"/>
              <a:t> and EPD Approach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379250"/>
              </p:ext>
            </p:extLst>
          </p:nvPr>
        </p:nvGraphicFramePr>
        <p:xfrm>
          <a:off x="508000" y="2289175"/>
          <a:ext cx="815657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5" imgW="8255000" imgH="2514600" progId="Word.Document.8">
                  <p:embed/>
                </p:oleObj>
              </mc:Choice>
              <mc:Fallback>
                <p:oleObj name="Document" r:id="rId5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9175"/>
                        <a:ext cx="815657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how to solve a number of 802.11ak (GLK) problems using synthetic Receiver MAC addresses.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Problems Addressed in These Slides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AP specification of a subset of receivers for multi-destination frames.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Support for EPD (</a:t>
            </a:r>
            <a:r>
              <a:rPr lang="en-GB" dirty="0" err="1" smtClean="0"/>
              <a:t>Ethertype</a:t>
            </a:r>
            <a:r>
              <a:rPr lang="en-GB" dirty="0" smtClean="0"/>
              <a:t> Protocol Discrimination).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Support for mixed BSS – both GLK and non-GLK stations. </a:t>
            </a:r>
            <a:r>
              <a:rPr lang="en-GB" dirty="0" err="1" smtClean="0"/>
              <a:t>GLKness</a:t>
            </a:r>
            <a:r>
              <a:rPr lang="en-GB" dirty="0" smtClean="0"/>
              <a:t> should be a property of each pairwise link.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Frame abbreviation in light of VLAN tags, etc.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  <a:latin typeface="Arial"/>
                <a:cs typeface="Arial"/>
              </a:rPr>
              <a:t>Use a New OUI</a:t>
            </a:r>
            <a:endParaRPr lang="en-US" sz="3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Using a new global OUI, can create synthetic Receiver MAC addresses.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Can create Group Addresses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Individual Addresses</a:t>
            </a:r>
            <a:endParaRPr lang="en-US" dirty="0"/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187624" y="3068960"/>
            <a:ext cx="31683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00-TB-D0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5976" y="3068960"/>
            <a:ext cx="302433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?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4221088"/>
            <a:ext cx="31683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01-TB-D0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976" y="4221088"/>
            <a:ext cx="302433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?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7624" y="5343599"/>
            <a:ext cx="31683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00-TB-D0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5976" y="5343599"/>
            <a:ext cx="302433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?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  <a:latin typeface="Arial"/>
                <a:cs typeface="Arial"/>
              </a:rPr>
              <a:t>Sub-setting Solution</a:t>
            </a:r>
            <a:endParaRPr lang="en-US" sz="3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Indicate excluded receiver(s) in the lower 24-bits:</a:t>
            </a:r>
          </a:p>
          <a:p>
            <a:pPr marL="0" indent="0"/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Supports sending to arbitrary subset of 3 GLK non-AP STAs without complexity or restriction on AID assignment: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Send to 1 or 3 with individual address or no AID specified.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Send to 2 by specifying the one AID to exclude.</a:t>
            </a:r>
          </a:p>
          <a:p>
            <a:pPr lvl="1">
              <a:buFont typeface="Arial"/>
              <a:buChar char="•"/>
            </a:pPr>
            <a:endParaRPr lang="en-US" dirty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Support sending to an arbitrary subset of a larger number of non-AP STAs but requires restrictions on AID assignment or a bit assignment protocol.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7624" y="2564904"/>
            <a:ext cx="31683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01-TB-D0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976" y="2564904"/>
            <a:ext cx="187220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8184" y="2564904"/>
            <a:ext cx="187220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AID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7624" y="4797152"/>
            <a:ext cx="31683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01-TB-D0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5976" y="4797152"/>
            <a:ext cx="187220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28184" y="4797152"/>
            <a:ext cx="187220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bits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692776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  <a:latin typeface="Arial"/>
                <a:cs typeface="Arial"/>
              </a:rPr>
              <a:t>Support for EPD</a:t>
            </a:r>
            <a:endParaRPr lang="en-US" sz="3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Saves 6 bytes in the vast majority of data frames.</a:t>
            </a:r>
          </a:p>
          <a:p>
            <a:pPr>
              <a:buFont typeface="Arial"/>
              <a:buChar char="•"/>
            </a:pPr>
            <a:r>
              <a:rPr lang="en-US" dirty="0" smtClean="0"/>
              <a:t>Use LPD (LLC Protocol Discrimination) for all MPDUs with current Receiver addresses.</a:t>
            </a:r>
          </a:p>
          <a:p>
            <a:pPr>
              <a:buFont typeface="Arial"/>
              <a:buChar char="•"/>
            </a:pPr>
            <a:r>
              <a:rPr lang="en-US" dirty="0" smtClean="0"/>
              <a:t>Use EPD for all data frames with </a:t>
            </a:r>
            <a:r>
              <a:rPr lang="en-US" dirty="0"/>
              <a:t>Receiver </a:t>
            </a:r>
            <a:r>
              <a:rPr lang="en-US" dirty="0" smtClean="0"/>
              <a:t>synthetic MAC address built with the new OUI.</a:t>
            </a:r>
          </a:p>
          <a:p>
            <a:pPr>
              <a:buFont typeface="Arial"/>
              <a:buChar char="•"/>
            </a:pPr>
            <a:r>
              <a:rPr lang="en-US" dirty="0"/>
              <a:t>E</a:t>
            </a:r>
            <a:r>
              <a:rPr lang="en-US" dirty="0" smtClean="0"/>
              <a:t>asy to make individually addressed synthetic MACs:</a:t>
            </a:r>
          </a:p>
          <a:p>
            <a:pPr lvl="1">
              <a:buFont typeface="Arial"/>
              <a:buChar char="•"/>
            </a:pPr>
            <a:endParaRPr lang="en-US" dirty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Use special AID field value or flags in spare bits to indicate AP.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87624" y="4695527"/>
            <a:ext cx="31683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00-TB-D0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5976" y="4695527"/>
            <a:ext cx="187220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28184" y="4695527"/>
            <a:ext cx="187220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AID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45775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  <a:latin typeface="Arial"/>
                <a:cs typeface="Arial"/>
              </a:rPr>
              <a:t>Support for Mixed BSS</a:t>
            </a:r>
            <a:endParaRPr lang="en-US" sz="3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 link (association) is GLK if and only if both STAs are GLK.</a:t>
            </a:r>
          </a:p>
          <a:p>
            <a:pPr>
              <a:buFont typeface="Arial"/>
              <a:buChar char="•"/>
            </a:pPr>
            <a:r>
              <a:rPr lang="en-US" dirty="0"/>
              <a:t>Legacy STAs still restricted to LPD and will ignore both individually and group addressed MPDUs to the new </a:t>
            </a:r>
            <a:r>
              <a:rPr lang="en-US" dirty="0" smtClean="0"/>
              <a:t>Receiver synthetic </a:t>
            </a:r>
            <a:r>
              <a:rPr lang="en-US" dirty="0"/>
              <a:t>MAC addresses.</a:t>
            </a:r>
          </a:p>
          <a:p>
            <a:pPr>
              <a:buFont typeface="Arial"/>
              <a:buChar char="•"/>
            </a:pPr>
            <a:r>
              <a:rPr lang="en-US" dirty="0" smtClean="0"/>
              <a:t>GLK </a:t>
            </a:r>
            <a:r>
              <a:rPr lang="en-US" dirty="0"/>
              <a:t>STAs can use LPD or EPD as they </a:t>
            </a:r>
            <a:r>
              <a:rPr lang="en-US" dirty="0" smtClean="0"/>
              <a:t>choose. </a:t>
            </a:r>
            <a:r>
              <a:rPr lang="en-US" u="sng" dirty="0"/>
              <a:t>Zero</a:t>
            </a:r>
            <a:r>
              <a:rPr lang="en-US" dirty="0"/>
              <a:t> wasted bytes for </a:t>
            </a:r>
            <a:r>
              <a:rPr lang="en-US" dirty="0" smtClean="0"/>
              <a:t>both </a:t>
            </a:r>
            <a:r>
              <a:rPr lang="en-US" dirty="0" err="1" smtClean="0"/>
              <a:t>Ethertype</a:t>
            </a:r>
            <a:r>
              <a:rPr lang="en-US" dirty="0" smtClean="0"/>
              <a:t> </a:t>
            </a:r>
            <a:r>
              <a:rPr lang="en-US" dirty="0"/>
              <a:t>data and LLC data. </a:t>
            </a:r>
          </a:p>
          <a:p>
            <a:pPr lvl="1">
              <a:buFont typeface="Arial"/>
              <a:buChar char="•"/>
            </a:pPr>
            <a:r>
              <a:rPr lang="en-US" dirty="0"/>
              <a:t>F</a:t>
            </a:r>
            <a:r>
              <a:rPr lang="en-US" dirty="0" smtClean="0"/>
              <a:t>or Individually addressed MPDUs, just use the real or synthetic MAC Receiver address.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Group addressed case a bit more complex but could indicate LPD with </a:t>
            </a:r>
            <a:r>
              <a:rPr lang="en-US" dirty="0" err="1" smtClean="0"/>
              <a:t>subsetting</a:t>
            </a:r>
            <a:r>
              <a:rPr lang="en-US" dirty="0" smtClean="0"/>
              <a:t> by a flag in the synthetic Receiver MAC.</a:t>
            </a: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9899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  <a:latin typeface="Arial"/>
                <a:cs typeface="Arial"/>
              </a:rPr>
              <a:t>Frame Abbreviation</a:t>
            </a:r>
            <a:endParaRPr lang="en-US" sz="3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Four bytes can be saved per MSDU because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VLAN tags will be common – particularly due to the Priority Code Point ⇔ UP tweaking.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 few </a:t>
            </a:r>
            <a:r>
              <a:rPr lang="en-US" dirty="0" err="1" smtClean="0"/>
              <a:t>Ethertypes</a:t>
            </a:r>
            <a:r>
              <a:rPr lang="en-US" dirty="0" smtClean="0"/>
              <a:t> account for almost all traffic.</a:t>
            </a:r>
          </a:p>
          <a:p>
            <a:pPr>
              <a:buFont typeface="Arial"/>
              <a:buChar char="•"/>
            </a:pPr>
            <a:r>
              <a:rPr lang="en-US" dirty="0" smtClean="0"/>
              <a:t>Possible Individually addressed Receiver synthetic MAC: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Total savings possible over LPD: 10 bytes</a:t>
            </a:r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99592" y="4365104"/>
            <a:ext cx="180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  <a:t>OUI</a:t>
            </a:r>
            <a:b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  <a:t>00-TB-D0</a:t>
            </a:r>
            <a:endParaRPr lang="en-US" sz="18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08" y="4365104"/>
            <a:ext cx="172819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Ethertype</a:t>
            </a:r>
            <a: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  <a:t> Index</a:t>
            </a:r>
            <a:endParaRPr lang="en-US" sz="18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4365104"/>
            <a:ext cx="180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  <a:t>Association</a:t>
            </a:r>
            <a:b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  <a:t>ID</a:t>
            </a:r>
            <a:endParaRPr lang="en-US" sz="18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7904" y="4365104"/>
            <a:ext cx="9361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  <a:t>VLAN flag</a:t>
            </a:r>
            <a:endParaRPr lang="en-US" sz="18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99792" y="4365104"/>
            <a:ext cx="10081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ourier New"/>
                <a:cs typeface="Courier New"/>
              </a:rPr>
              <a:t>o</a:t>
            </a:r>
            <a: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  <a:t>ther</a:t>
            </a:r>
            <a:b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"/>
                <a:cs typeface="Courier New"/>
              </a:rPr>
              <a:t>flags</a:t>
            </a:r>
            <a:endParaRPr lang="en-US" sz="18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4253012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FF"/>
                </a:solidFill>
                <a:latin typeface="Arial"/>
                <a:cs typeface="Arial"/>
              </a:rPr>
              <a:t>References</a:t>
            </a:r>
            <a:endParaRPr lang="en-GB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/>
              <a:t>Draft 0.02 of 802.11ak and results of Comment Collection 17:</a:t>
            </a:r>
          </a:p>
          <a:p>
            <a:pPr lvl="1">
              <a:lnSpc>
                <a:spcPct val="80000"/>
              </a:lnSpc>
            </a:pPr>
            <a:r>
              <a:rPr lang="en-GB" dirty="0">
                <a:solidFill>
                  <a:srgbClr val="0000FF"/>
                </a:solidFill>
              </a:rPr>
              <a:t>http://www.ieee802.org/11/private/Draft_Standards/11ak/Draft P802.11ak_D0.02.pdf </a:t>
            </a:r>
            <a:r>
              <a:rPr lang="en-GB" dirty="0" smtClean="0">
                <a:solidFill>
                  <a:srgbClr val="0000FF"/>
                </a:solidFill>
              </a:rPr>
              <a:t> </a:t>
            </a:r>
            <a:endParaRPr lang="en-GB" dirty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dirty="0"/>
              <a:t>11-14/559r7, “</a:t>
            </a:r>
            <a:r>
              <a:rPr lang="en-GB" dirty="0" err="1"/>
              <a:t>TGak</a:t>
            </a:r>
            <a:r>
              <a:rPr lang="en-GB" dirty="0"/>
              <a:t> CC17 Comments”</a:t>
            </a:r>
          </a:p>
          <a:p>
            <a:pPr>
              <a:buFont typeface="Arial"/>
              <a:buChar char="•"/>
            </a:pPr>
            <a:r>
              <a:rPr lang="en-US" dirty="0" smtClean="0"/>
              <a:t>Detailed amendment text:</a:t>
            </a:r>
          </a:p>
          <a:p>
            <a:pPr marL="457200" lvl="1" indent="0"/>
            <a:r>
              <a:rPr lang="en-US" dirty="0" smtClean="0"/>
              <a:t>11-14/0826r0, “Frame Type Encoding”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716</TotalTime>
  <Words>751</Words>
  <Application>Microsoft Macintosh PowerPoint</Application>
  <PresentationFormat>On-screen Show (4:3)</PresentationFormat>
  <Paragraphs>133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A Subsetting and EPD Approach</vt:lpstr>
      <vt:lpstr>Abstract</vt:lpstr>
      <vt:lpstr>Problems Addressed in These Slides</vt:lpstr>
      <vt:lpstr>Use a New OUI</vt:lpstr>
      <vt:lpstr>Sub-setting Solution</vt:lpstr>
      <vt:lpstr>Support for EPD</vt:lpstr>
      <vt:lpstr>Support for Mixed BSS</vt:lpstr>
      <vt:lpstr>Frame Abbreviation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Donald Eastlake</cp:lastModifiedBy>
  <cp:revision>35</cp:revision>
  <cp:lastPrinted>1601-01-01T00:00:00Z</cp:lastPrinted>
  <dcterms:created xsi:type="dcterms:W3CDTF">2010-02-15T12:38:41Z</dcterms:created>
  <dcterms:modified xsi:type="dcterms:W3CDTF">2014-07-14T15:41:51Z</dcterms:modified>
</cp:coreProperties>
</file>