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1" r:id="rId4"/>
    <p:sldId id="273" r:id="rId5"/>
    <p:sldId id="281" r:id="rId6"/>
    <p:sldId id="274" r:id="rId7"/>
    <p:sldId id="275" r:id="rId8"/>
    <p:sldId id="276" r:id="rId9"/>
    <p:sldId id="277" r:id="rId10"/>
    <p:sldId id="278" r:id="rId11"/>
    <p:sldId id="279" r:id="rId12"/>
    <p:sldId id="282" r:id="rId13"/>
    <p:sldId id="272" r:id="rId1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on RBIR-based 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90800"/>
          <a:ext cx="7615933" cy="358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Nihar Jindal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Fei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Tong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in EMD for RBIR?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LUT for RBIR ESM mapping and AWGN PER.</a:t>
            </a:r>
          </a:p>
          <a:p>
            <a:pPr lvl="1"/>
            <a:r>
              <a:rPr lang="en-US" dirty="0" smtClean="0"/>
              <a:t>5 </a:t>
            </a:r>
            <a:r>
              <a:rPr lang="en-US" dirty="0" smtClean="0"/>
              <a:t>RBIR LUTs </a:t>
            </a:r>
          </a:p>
          <a:p>
            <a:pPr lvl="1"/>
            <a:r>
              <a:rPr lang="en-US" dirty="0" smtClean="0"/>
              <a:t>10 </a:t>
            </a:r>
            <a:r>
              <a:rPr lang="en-US" dirty="0" smtClean="0"/>
              <a:t>PER LUTs for BCC/LDPC respectively for each reference packet length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LUTs are provided in [14].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</a:t>
            </a:r>
            <a:r>
              <a:rPr lang="en-US" dirty="0" smtClean="0"/>
              <a:t>of implementation loss</a:t>
            </a:r>
          </a:p>
          <a:p>
            <a:pPr lvl="1"/>
            <a:r>
              <a:rPr lang="en-US" dirty="0" smtClean="0"/>
              <a:t>Channel estimation error (e.g., [</a:t>
            </a:r>
            <a:r>
              <a:rPr lang="en-US" dirty="0" smtClean="0"/>
              <a:t>5,13])</a:t>
            </a:r>
          </a:p>
          <a:p>
            <a:pPr lvl="1"/>
            <a:r>
              <a:rPr lang="en-US" dirty="0" smtClean="0"/>
              <a:t>Impact of excessive long channels for outdoor scenarios (ISI/ICI)</a:t>
            </a:r>
            <a:endParaRPr lang="en-US" dirty="0" smtClean="0"/>
          </a:p>
          <a:p>
            <a:pPr lvl="1"/>
            <a:r>
              <a:rPr lang="en-US" dirty="0" smtClean="0"/>
              <a:t>Other practical impairments (CFO/timing/PN…)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the procedure of PHY abstraction in slide3-4 into EMD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IEEE 802.16m-08/004r5, “IEEE 802.16m Evaluation Methodology Document”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000" b="0" dirty="0" smtClean="0"/>
              <a:t>3GPP TR 25.892 V2.0.0 “Feasibility Study for OFDM for UTRAN enhancement”, June 2004.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11-14-0117-00-0hew-PHY-abstraction-for-HEW-system-level-simulation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11-13-1131-00-0hew-phyabstraction-for-hew-system-level-simulation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11-14-0353-00-0hew-suggestion-on-phy-abstraction-for-evaluation-methodology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11-14-0043-02-0hew-PHY-abstraction-in-system-level-simulation-for-HEW-study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11-14-0335-00-0hew-instantenous-sinr-calibration-for-system-simulation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11-14-0581-00-00ax-further-discussion-on-phy-abstraction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11-14-0647-02-00ax-phy-abstraction-comparison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11-14-0803-01-00ax-Packet-Length-for-Box-0-Calibration 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11-14-0585-05-00ax-phy-abstraction-types-for-11ax-system-level-simulation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11-14-0571-02-00ax-evaluation-methodology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11-14-0810-00-00ax-RBIR-based-phy-abstraction-with-channel-estimation-error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11-14-873-00-00ax-</a:t>
            </a:r>
            <a:r>
              <a:rPr lang="en-US" altLang="zh-CN" sz="2000" b="0" dirty="0" smtClean="0"/>
              <a:t>PHY-Abstraction-Tables-for-11ax-System-Level-Simulation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2" indent="-342900"/>
            <a:r>
              <a:rPr lang="en-US" sz="2400" b="1" dirty="0" smtClean="0"/>
              <a:t>Received Bit Mutual Information Rate (RBIR) ESM has been well studied for PHY abstraction [</a:t>
            </a:r>
            <a:r>
              <a:rPr lang="en-US" sz="2400" b="1" dirty="0" smtClean="0"/>
              <a:t>1-10].</a:t>
            </a:r>
            <a:endParaRPr lang="en-US" sz="2400" b="1" dirty="0" smtClean="0"/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It has been agreed to use RBIR ESM as PHY abstraction for PHY and integrated system simulation [</a:t>
            </a:r>
            <a:r>
              <a:rPr lang="en-US" sz="2400" b="1" dirty="0" smtClean="0"/>
              <a:t>11].</a:t>
            </a:r>
            <a:endParaRPr lang="en-US" sz="2400" b="1" dirty="0" smtClean="0"/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The current EMD [</a:t>
            </a:r>
            <a:r>
              <a:rPr lang="en-US" sz="2400" b="1" dirty="0" smtClean="0"/>
              <a:t>12] </a:t>
            </a:r>
            <a:r>
              <a:rPr lang="en-US" sz="2400" b="1" dirty="0" smtClean="0"/>
              <a:t>needs updates to provide RBIR PHY abstraction procedure and lookup tables.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An overview on RBIR PHY abstraction is presented here (also included the RBIR lookup tables).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ESM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RBIR ESM is the symbol level mutual information conditioned on the </a:t>
            </a:r>
            <a:r>
              <a:rPr lang="en-US" i="1" dirty="0" smtClean="0"/>
              <a:t>M-</a:t>
            </a:r>
            <a:r>
              <a:rPr lang="en-US" dirty="0" smtClean="0"/>
              <a:t>QAM.</a:t>
            </a:r>
          </a:p>
          <a:p>
            <a:r>
              <a:rPr lang="en-US" dirty="0" smtClean="0"/>
              <a:t>ESM </a:t>
            </a:r>
            <a:r>
              <a:rPr lang="en-US" dirty="0" smtClean="0"/>
              <a:t>function is defined as (given the SINR for a tone)</a:t>
            </a:r>
          </a:p>
          <a:p>
            <a:pPr lvl="1"/>
            <a:r>
              <a:rPr lang="en-US" dirty="0" smtClean="0"/>
              <a:t>Assuming coded </a:t>
            </a:r>
            <a:r>
              <a:rPr lang="en-US" dirty="0" smtClean="0"/>
              <a:t>modulation (CM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Aft>
                <a:spcPts val="1200"/>
              </a:spcAft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U</a:t>
            </a:r>
            <a:r>
              <a:rPr lang="en-US" dirty="0" smtClean="0"/>
              <a:t> is a zero mean complex Gaussian random variable with variance 1, i.e., </a:t>
            </a:r>
            <a:r>
              <a:rPr lang="en-US" i="1" dirty="0" smtClean="0"/>
              <a:t>U~CN(0,1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RBIR </a:t>
            </a:r>
            <a:r>
              <a:rPr lang="en-US" dirty="0" smtClean="0"/>
              <a:t>is the </a:t>
            </a:r>
            <a:r>
              <a:rPr lang="en-US" i="1" dirty="0" smtClean="0"/>
              <a:t>average</a:t>
            </a:r>
            <a:r>
              <a:rPr lang="en-US" dirty="0" smtClean="0"/>
              <a:t> symbol level mutual information for a transmission of </a:t>
            </a:r>
            <a:r>
              <a:rPr lang="en-US" dirty="0" err="1" smtClean="0"/>
              <a:t>Nss</a:t>
            </a:r>
            <a:r>
              <a:rPr lang="en-US" dirty="0" smtClean="0"/>
              <a:t> spatial streams over N </a:t>
            </a:r>
            <a:r>
              <a:rPr lang="en-US" dirty="0" smtClean="0"/>
              <a:t>tones and T OFDM symbols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0" y="3424622"/>
          <a:ext cx="7322344" cy="690177"/>
        </p:xfrm>
        <a:graphic>
          <a:graphicData uri="http://schemas.openxmlformats.org/presentationml/2006/ole">
            <p:oleObj spid="_x0000_s1026" name="Equation" r:id="rId3" imgW="5117760" imgH="482400" progId="Equation.DSMT4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RBIR </a:t>
            </a:r>
            <a:r>
              <a:rPr lang="en-US" dirty="0" smtClean="0"/>
              <a:t>PHY abstraction is done by: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1: Generate (both desired and interfering) channels.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2: Calculate </a:t>
            </a:r>
            <a:r>
              <a:rPr lang="en-US" dirty="0" smtClean="0"/>
              <a:t>the </a:t>
            </a:r>
            <a:r>
              <a:rPr lang="en-US" dirty="0" smtClean="0"/>
              <a:t>equalizer-output SINR </a:t>
            </a:r>
            <a:r>
              <a:rPr lang="en-US" dirty="0" smtClean="0"/>
              <a:t>per spatial stream for </a:t>
            </a:r>
            <a:r>
              <a:rPr lang="en-US" dirty="0" smtClean="0"/>
              <a:t>the </a:t>
            </a:r>
            <a:r>
              <a:rPr lang="en-US" i="1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tone/</a:t>
            </a:r>
            <a:r>
              <a:rPr lang="en-US" i="1" dirty="0" smtClean="0"/>
              <a:t>t-</a:t>
            </a:r>
            <a:r>
              <a:rPr lang="en-US" dirty="0" err="1" smtClean="0"/>
              <a:t>th</a:t>
            </a:r>
            <a:r>
              <a:rPr lang="en-US" dirty="0" smtClean="0"/>
              <a:t> OFDM symbol, </a:t>
            </a:r>
            <a:r>
              <a:rPr lang="en-US" i="1" dirty="0" smtClean="0"/>
              <a:t>SINR(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err="1" smtClean="0"/>
              <a:t>,n,t</a:t>
            </a:r>
            <a:r>
              <a:rPr lang="en-US" i="1" dirty="0" smtClean="0"/>
              <a:t>), 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smtClean="0"/>
              <a:t>=1…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ss</a:t>
            </a:r>
            <a:r>
              <a:rPr lang="en-US" dirty="0" smtClean="0"/>
              <a:t>.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Equalizer is MRC if </a:t>
            </a:r>
            <a:r>
              <a:rPr lang="en-US" dirty="0" err="1" smtClean="0"/>
              <a:t>Nss</a:t>
            </a:r>
            <a:r>
              <a:rPr lang="en-US" dirty="0" smtClean="0"/>
              <a:t>=1, or MMSE if </a:t>
            </a:r>
            <a:r>
              <a:rPr lang="en-US" dirty="0" err="1" smtClean="0"/>
              <a:t>Nss</a:t>
            </a:r>
            <a:r>
              <a:rPr lang="en-US" dirty="0" smtClean="0"/>
              <a:t>&gt;1.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Step 3: Map 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ss</a:t>
            </a:r>
            <a:r>
              <a:rPr lang="en-US" dirty="0" smtClean="0"/>
              <a:t> </a:t>
            </a:r>
            <a:r>
              <a:rPr lang="en-US" dirty="0" smtClean="0"/>
              <a:t>SINRs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4: Reverse map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effective </a:t>
            </a:r>
            <a:r>
              <a:rPr lang="en-US" dirty="0" smtClean="0"/>
              <a:t>SNR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4114800"/>
          <a:ext cx="5243512" cy="817562"/>
        </p:xfrm>
        <a:graphic>
          <a:graphicData uri="http://schemas.openxmlformats.org/presentationml/2006/ole">
            <p:oleObj spid="_x0000_s2050" name="Equation" r:id="rId3" imgW="3009600" imgH="4698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362200" y="5314417"/>
          <a:ext cx="2819400" cy="476783"/>
        </p:xfrm>
        <a:graphic>
          <a:graphicData uri="http://schemas.openxmlformats.org/presentationml/2006/ole">
            <p:oleObj spid="_x0000_s2051" name="Equation" r:id="rId4" imgW="1498320" imgH="25380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</a:t>
            </a:r>
            <a:r>
              <a:rPr lang="en-US" dirty="0" smtClean="0"/>
              <a:t>Abstraction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dirty="0" smtClean="0"/>
              <a:t>Step </a:t>
            </a:r>
            <a:r>
              <a:rPr lang="en-US" dirty="0" smtClean="0"/>
              <a:t>5: Estimate the PER for this </a:t>
            </a:r>
            <a:r>
              <a:rPr lang="en-US" dirty="0" smtClean="0"/>
              <a:t>transmission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Selection of reference packet length is defined in [10].</a:t>
            </a:r>
          </a:p>
          <a:p>
            <a:pPr lvl="2">
              <a:lnSpc>
                <a:spcPct val="110000"/>
              </a:lnSpc>
              <a:buNone/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</a:t>
            </a:r>
            <a:r>
              <a:rPr lang="en-US" dirty="0" smtClean="0"/>
              <a:t>6: Determine if this transmission is successfully received based on 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371600" y="2286000"/>
          <a:ext cx="6525383" cy="838200"/>
        </p:xfrm>
        <a:graphic>
          <a:graphicData uri="http://schemas.openxmlformats.org/presentationml/2006/ole">
            <p:oleObj spid="_x0000_s26628" name="Equation" r:id="rId3" imgW="4711680" imgH="60948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00200" y="4800600"/>
          <a:ext cx="4572000" cy="711336"/>
        </p:xfrm>
        <a:graphic>
          <a:graphicData uri="http://schemas.openxmlformats.org/presentationml/2006/ole">
            <p:oleObj spid="_x0000_s26629" name="Equation" r:id="rId4" imgW="2768400" imgH="43164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Step-by-step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diagram of PHY abstraction (except for channel generation).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‒"/>
            </a:pPr>
            <a:r>
              <a:rPr kumimoji="0" lang="en-US" sz="21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1-2 are more time-consuming and can be simplified;</a:t>
            </a:r>
            <a:r>
              <a:rPr lang="en-US" sz="2100" kern="0" dirty="0" smtClean="0"/>
              <a:t> step 3-5 are very efficient.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FontTx/>
              <a:buChar char="‒"/>
            </a:pPr>
            <a:r>
              <a:rPr lang="en-US" sz="2100" kern="0" dirty="0" smtClean="0">
                <a:latin typeface="+mn-lt"/>
                <a:cs typeface="+mn-cs"/>
              </a:rPr>
              <a:t>Note SINR per-OFDM symbol is calculated even for slow-fading channels if interference levels change across the duration of the transmission</a:t>
            </a:r>
            <a:r>
              <a:rPr lang="en-US" sz="2100" kern="0" dirty="0" smtClean="0">
                <a:latin typeface="+mn-lt"/>
                <a:cs typeface="+mn-cs"/>
              </a:rPr>
              <a:t>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46200"/>
            <a:ext cx="88392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Table for RBIR ESM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calculation of RBIR mapping (</a:t>
            </a:r>
            <a:r>
              <a:rPr lang="el-GR" dirty="0" smtClean="0"/>
              <a:t>Φ</a:t>
            </a:r>
            <a:r>
              <a:rPr lang="en-US" dirty="0" smtClean="0"/>
              <a:t> function) is time consuming.</a:t>
            </a:r>
          </a:p>
          <a:p>
            <a:endParaRPr lang="en-US" dirty="0" smtClean="0"/>
          </a:p>
          <a:p>
            <a:r>
              <a:rPr lang="en-US" dirty="0" smtClean="0"/>
              <a:t>RBIR LUT can be used in this place for quick implementation.</a:t>
            </a:r>
          </a:p>
          <a:p>
            <a:pPr lvl="1"/>
            <a:r>
              <a:rPr lang="en-US" dirty="0" smtClean="0"/>
              <a:t>1 LUT for each modulation </a:t>
            </a:r>
            <a:r>
              <a:rPr lang="en-US" dirty="0" smtClean="0">
                <a:sym typeface="Wingdings" pitchFamily="2" charset="2"/>
              </a:rPr>
              <a:t> 5 LUTs for all current defined modulations.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For a PHY packet with a fixed MCS,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only 1 LUT </a:t>
            </a:r>
            <a:r>
              <a:rPr lang="en-US" dirty="0" smtClean="0">
                <a:sym typeface="Wingdings" pitchFamily="2" charset="2"/>
              </a:rPr>
              <a:t>is loaded for PHY abstraction (PER prediction).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PHY Abstraction Using LUT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35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67" y="1524000"/>
            <a:ext cx="8316233" cy="476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Using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Channel-aware link adaptation can also use RBIR-based PER prediction.</a:t>
            </a:r>
          </a:p>
          <a:p>
            <a:pPr lvl="1"/>
            <a:r>
              <a:rPr lang="en-US" dirty="0" smtClean="0"/>
              <a:t>Iterate over all MCS to predict performance for each MCS via RBIR.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example, genie max-rate link adaptation:</a:t>
            </a:r>
          </a:p>
          <a:p>
            <a:pPr lvl="1"/>
            <a:r>
              <a:rPr lang="en-US" dirty="0" smtClean="0"/>
              <a:t>Suppose the SINR for each tone and each OFDM symbol is known.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mcs</a:t>
            </a:r>
            <a:r>
              <a:rPr lang="en-US" dirty="0" smtClean="0"/>
              <a:t> = 0 to 9</a:t>
            </a:r>
          </a:p>
          <a:p>
            <a:pPr lvl="2"/>
            <a:r>
              <a:rPr lang="en-US" dirty="0" smtClean="0"/>
              <a:t>Step 1: Map SINRs into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dirty="0" smtClean="0"/>
              <a:t> for the corresponding modulation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5</a:t>
            </a:r>
            <a:r>
              <a:rPr lang="en-US" dirty="0" smtClean="0"/>
              <a:t> RBIR LUTs each iteration</a:t>
            </a:r>
          </a:p>
          <a:p>
            <a:pPr lvl="2"/>
            <a:r>
              <a:rPr lang="en-US" dirty="0" smtClean="0"/>
              <a:t>Step 2: Predict PER based on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baseline="-25000" dirty="0" smtClean="0"/>
              <a:t> </a:t>
            </a:r>
            <a:r>
              <a:rPr lang="en-US" dirty="0" smtClean="0"/>
              <a:t>for the corresponding MCS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10 </a:t>
            </a:r>
            <a:r>
              <a:rPr lang="en-US" dirty="0" smtClean="0"/>
              <a:t>PER LUTs each iteration</a:t>
            </a:r>
          </a:p>
          <a:p>
            <a:pPr lvl="2"/>
            <a:r>
              <a:rPr lang="en-US" dirty="0" smtClean="0"/>
              <a:t>Step 3: R(</a:t>
            </a:r>
            <a:r>
              <a:rPr lang="en-US" dirty="0" err="1" smtClean="0"/>
              <a:t>mcs</a:t>
            </a:r>
            <a:r>
              <a:rPr lang="en-US" dirty="0" smtClean="0"/>
              <a:t>) = (1-PER) * rate(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Select MCS</a:t>
            </a:r>
            <a:r>
              <a:rPr lang="en-US" baseline="30000" dirty="0" smtClean="0"/>
              <a:t>*</a:t>
            </a:r>
            <a:r>
              <a:rPr lang="en-US" dirty="0" smtClean="0"/>
              <a:t> = </a:t>
            </a:r>
            <a:r>
              <a:rPr lang="en-US" dirty="0" err="1" smtClean="0"/>
              <a:t>argmax</a:t>
            </a:r>
            <a:r>
              <a:rPr lang="en-US" dirty="0" smtClean="0"/>
              <a:t>_{</a:t>
            </a:r>
            <a:r>
              <a:rPr lang="en-US" dirty="0" err="1" smtClean="0"/>
              <a:t>mcs</a:t>
            </a:r>
            <a:r>
              <a:rPr lang="en-US" dirty="0" smtClean="0"/>
              <a:t>=0…9} R(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3627</TotalTime>
  <Words>860</Words>
  <Application>Microsoft Office PowerPoint</Application>
  <PresentationFormat>On-screen Show (4:3)</PresentationFormat>
  <Paragraphs>161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IEEE802.11 template</vt:lpstr>
      <vt:lpstr>Equation</vt:lpstr>
      <vt:lpstr>MathType 6.0 Equation</vt:lpstr>
      <vt:lpstr>Overview on RBIR-based PHY Abstraction</vt:lpstr>
      <vt:lpstr>Introduction</vt:lpstr>
      <vt:lpstr>RBIR ESM Function</vt:lpstr>
      <vt:lpstr>Procedure of RBIR PHY Abstraction</vt:lpstr>
      <vt:lpstr>Procedure of RBIR PHY Abstraction (2)</vt:lpstr>
      <vt:lpstr>Procedure of RBIR PHY Abstraction (3)</vt:lpstr>
      <vt:lpstr>Lookup Table for RBIR ESM</vt:lpstr>
      <vt:lpstr>RBIR PHY Abstraction Using LUT</vt:lpstr>
      <vt:lpstr>Link Adaptation Using LUT</vt:lpstr>
      <vt:lpstr>What is Needed in EMD for RBIR?</vt:lpstr>
      <vt:lpstr>Further Works</vt:lpstr>
      <vt:lpstr>Straw Poll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123</cp:revision>
  <cp:lastPrinted>2010-12-20T20:45:24Z</cp:lastPrinted>
  <dcterms:created xsi:type="dcterms:W3CDTF">2014-01-14T02:35:55Z</dcterms:created>
  <dcterms:modified xsi:type="dcterms:W3CDTF">2014-07-15T18:27:55Z</dcterms:modified>
</cp:coreProperties>
</file>