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82" r:id="rId4"/>
    <p:sldId id="281" r:id="rId5"/>
    <p:sldId id="283" r:id="rId6"/>
    <p:sldId id="284" r:id="rId7"/>
    <p:sldId id="287" r:id="rId8"/>
    <p:sldId id="285" r:id="rId9"/>
    <p:sldId id="286" r:id="rId10"/>
    <p:sldId id="288" r:id="rId11"/>
    <p:sldId id="272" r:id="rId12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118" d="100"/>
          <a:sy n="118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8751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8751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875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802.11-14/0810r0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RBIR-based PHY Abstraction with Channel Estimation Error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2014-07-xx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590800"/>
          <a:ext cx="7615933" cy="251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/>
                        <a:t>yakunsun@marvell.com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1: assume LS channel estimation for SLS PHY abstraction</a:t>
            </a:r>
          </a:p>
          <a:p>
            <a:endParaRPr lang="en-US" dirty="0" smtClean="0"/>
          </a:p>
          <a:p>
            <a:r>
              <a:rPr lang="en-US" dirty="0" smtClean="0"/>
              <a:t>Proposal 2: LS channel estimation error in PHY abstraction is modeled as addition AWGN with variance of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ss</a:t>
            </a:r>
            <a:r>
              <a:rPr lang="en-US" dirty="0" smtClean="0"/>
              <a:t>/N</a:t>
            </a:r>
            <a:r>
              <a:rPr lang="en-US" baseline="-25000" dirty="0" smtClean="0"/>
              <a:t>LTF</a:t>
            </a:r>
            <a:r>
              <a:rPr lang="en-US" dirty="0" smtClean="0">
                <a:sym typeface="Symbol"/>
              </a:rPr>
              <a:t> </a:t>
            </a:r>
            <a:r>
              <a:rPr lang="el-GR" dirty="0" smtClean="0">
                <a:latin typeface="Arial"/>
                <a:cs typeface="Arial"/>
              </a:rPr>
              <a:t>σ</a:t>
            </a:r>
            <a:r>
              <a:rPr lang="en-US" baseline="30000" dirty="0" smtClean="0">
                <a:cs typeface="Arial"/>
              </a:rPr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11-14-0581-00-00ax-further-discussion-on-phy-abstraction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2400" b="1" dirty="0" smtClean="0"/>
              <a:t>RBIR-based PHY abstraction has been evidently accurate in predicting PER for ideal channel estimation.</a:t>
            </a:r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How to model the channel estimation in PHY abstraction?</a:t>
            </a:r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We are proposing a simple method of incorporating channel estimation error in PHY abstraction.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 of Study on Channel Estimation in SLS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arbitrary channel estimation algorithm can be assumed by each company.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For example, LS vs. MMSE vs. any other advanced CE.</a:t>
            </a:r>
          </a:p>
          <a:p>
            <a:r>
              <a:rPr lang="en-US" dirty="0" smtClean="0">
                <a:sym typeface="Wingdings" pitchFamily="2" charset="2"/>
              </a:rPr>
              <a:t>One unified channel estimation algorithm is preferable.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Using various algorithms leads to very different performance. 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Time consuming to verify/review the modeling for each algorithm.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LS CE provides baseline performance and is easy to analyze.</a:t>
            </a:r>
          </a:p>
          <a:p>
            <a:r>
              <a:rPr lang="en-US" u="sng" dirty="0" smtClean="0"/>
              <a:t>Proposal 1: LS-CE for SLS.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 Channel Estimation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Assume HT/VHT-LTF. The LS channel estimate is </a:t>
            </a:r>
          </a:p>
          <a:p>
            <a:pPr lvl="1"/>
            <a:r>
              <a:rPr lang="en-US" dirty="0" smtClean="0"/>
              <a:t>P</a:t>
            </a:r>
            <a:r>
              <a:rPr lang="en-US" baseline="30000" dirty="0" smtClean="0"/>
              <a:t>-</a:t>
            </a:r>
            <a:r>
              <a:rPr lang="en-US" dirty="0" smtClean="0"/>
              <a:t> is the pseudo inverse of the spreading matrix.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The received signal is modeled with an effective noise.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Nss</a:t>
            </a:r>
            <a:r>
              <a:rPr lang="en-US" dirty="0" smtClean="0"/>
              <a:t>=N</a:t>
            </a:r>
            <a:r>
              <a:rPr lang="en-US" baseline="-25000" dirty="0" smtClean="0"/>
              <a:t>LTF</a:t>
            </a:r>
            <a:r>
              <a:rPr lang="en-US" dirty="0" smtClean="0"/>
              <a:t>, noise is 3dB higher; 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Nss</a:t>
            </a:r>
            <a:r>
              <a:rPr lang="en-US" dirty="0" smtClean="0"/>
              <a:t>=3 and N</a:t>
            </a:r>
            <a:r>
              <a:rPr lang="en-US" baseline="-25000" dirty="0" smtClean="0"/>
              <a:t>LTF</a:t>
            </a:r>
            <a:r>
              <a:rPr lang="en-US" dirty="0" smtClean="0"/>
              <a:t>=4, the noise is 2.43dB higher.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4114800"/>
          <a:ext cx="3962400" cy="1447853"/>
        </p:xfrm>
        <a:graphic>
          <a:graphicData uri="http://schemas.openxmlformats.org/presentationml/2006/ole">
            <p:oleObj spid="_x0000_s26626" name="Equation" r:id="rId3" imgW="2641320" imgH="9651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00200" y="2438400"/>
          <a:ext cx="5311775" cy="1066800"/>
        </p:xfrm>
        <a:graphic>
          <a:graphicData uri="http://schemas.openxmlformats.org/presentationml/2006/ole">
            <p:oleObj spid="_x0000_s26627" name="Equation" r:id="rId4" imgW="3670200" imgH="736560" progId="Equation.DSMT4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 PHY Abstraction with 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For each tone/OFDM symbol, compute SINR with </a:t>
            </a:r>
            <a:r>
              <a:rPr lang="en-US" i="1" dirty="0" smtClean="0">
                <a:solidFill>
                  <a:srgbClr val="FF0000"/>
                </a:solidFill>
              </a:rPr>
              <a:t>additional</a:t>
            </a:r>
            <a:r>
              <a:rPr lang="en-US" dirty="0" smtClean="0"/>
              <a:t> AWGN with variance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ss</a:t>
            </a:r>
            <a:r>
              <a:rPr lang="en-US" dirty="0" smtClean="0"/>
              <a:t>/N</a:t>
            </a:r>
            <a:r>
              <a:rPr lang="en-US" baseline="-25000" dirty="0" smtClean="0"/>
              <a:t>LTF</a:t>
            </a:r>
            <a:r>
              <a:rPr lang="en-US" dirty="0" smtClean="0">
                <a:sym typeface="Symbol"/>
              </a:rPr>
              <a:t></a:t>
            </a:r>
            <a:r>
              <a:rPr lang="el-GR" dirty="0" smtClean="0">
                <a:latin typeface="Arial"/>
                <a:cs typeface="Arial"/>
              </a:rPr>
              <a:t>σ</a:t>
            </a:r>
            <a:r>
              <a:rPr lang="en-US" baseline="30000" dirty="0" smtClean="0">
                <a:cs typeface="Arial"/>
              </a:rPr>
              <a:t>2</a:t>
            </a:r>
            <a:r>
              <a:rPr lang="en-US" dirty="0" smtClean="0">
                <a:cs typeface="Arial"/>
              </a:rPr>
              <a:t>. </a:t>
            </a:r>
          </a:p>
          <a:p>
            <a:endParaRPr lang="en-US" dirty="0" smtClean="0">
              <a:cs typeface="Arial"/>
            </a:endParaRPr>
          </a:p>
          <a:p>
            <a:r>
              <a:rPr lang="en-US" dirty="0" smtClean="0">
                <a:cs typeface="Arial"/>
              </a:rPr>
              <a:t>Step 2: Compute the effective SINR based RBIR mapping [1].</a:t>
            </a:r>
          </a:p>
          <a:p>
            <a:endParaRPr lang="en-US" dirty="0" smtClean="0">
              <a:cs typeface="Arial"/>
            </a:endParaRPr>
          </a:p>
          <a:p>
            <a:r>
              <a:rPr lang="en-US" dirty="0" smtClean="0">
                <a:cs typeface="Arial"/>
              </a:rPr>
              <a:t>Step 3: Use PER table obtained from ideal channel estimation to predict PER.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PER vs. Effective SNR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20MHz, 2.4GHz, 8000 bits per packet.</a:t>
            </a:r>
          </a:p>
          <a:p>
            <a:r>
              <a:rPr lang="en-US" dirty="0" smtClean="0"/>
              <a:t>MIMO:</a:t>
            </a:r>
          </a:p>
          <a:p>
            <a:pPr lvl="1"/>
            <a:r>
              <a:rPr lang="en-US" dirty="0" smtClean="0"/>
              <a:t>No TxBF</a:t>
            </a:r>
          </a:p>
          <a:p>
            <a:pPr lvl="1"/>
            <a:r>
              <a:rPr lang="en-US" dirty="0" smtClean="0"/>
              <a:t>1x1, N</a:t>
            </a:r>
            <a:r>
              <a:rPr lang="en-US" baseline="-25000" dirty="0" smtClean="0"/>
              <a:t>LTF</a:t>
            </a:r>
            <a:r>
              <a:rPr lang="en-US" dirty="0" smtClean="0"/>
              <a:t>=1, </a:t>
            </a:r>
            <a:r>
              <a:rPr lang="en-US" dirty="0" err="1" smtClean="0"/>
              <a:t>Nss</a:t>
            </a:r>
            <a:r>
              <a:rPr lang="en-US" dirty="0" smtClean="0"/>
              <a:t>=1</a:t>
            </a:r>
          </a:p>
          <a:p>
            <a:pPr lvl="1"/>
            <a:r>
              <a:rPr lang="en-US" dirty="0" smtClean="0"/>
              <a:t>3x3, N</a:t>
            </a:r>
            <a:r>
              <a:rPr lang="en-US" baseline="-25000" dirty="0" smtClean="0"/>
              <a:t>LTF</a:t>
            </a:r>
            <a:r>
              <a:rPr lang="en-US" dirty="0" smtClean="0"/>
              <a:t>=4, </a:t>
            </a:r>
            <a:r>
              <a:rPr lang="en-US" dirty="0" err="1" smtClean="0"/>
              <a:t>Nss</a:t>
            </a:r>
            <a:r>
              <a:rPr lang="en-US" dirty="0" smtClean="0"/>
              <a:t>=3</a:t>
            </a:r>
          </a:p>
          <a:p>
            <a:r>
              <a:rPr lang="en-US" dirty="0" smtClean="0"/>
              <a:t>Effective SNR mapping: RBIR-BICM</a:t>
            </a:r>
          </a:p>
          <a:p>
            <a:r>
              <a:rPr lang="en-US" dirty="0" smtClean="0"/>
              <a:t>PER vs. effective SNR</a:t>
            </a:r>
          </a:p>
          <a:p>
            <a:pPr lvl="1"/>
            <a:r>
              <a:rPr lang="en-US" dirty="0" smtClean="0"/>
              <a:t>Ideal channel estimation for AWGN</a:t>
            </a:r>
          </a:p>
          <a:p>
            <a:pPr lvl="1"/>
            <a:r>
              <a:rPr lang="en-US" dirty="0" smtClean="0"/>
              <a:t>LS channel estimation for DNLOS/BLOS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PER vs. Effective SNR </a:t>
            </a:r>
            <a:r>
              <a:rPr lang="en-US" sz="2400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86400"/>
            <a:ext cx="7772400" cy="762000"/>
          </a:xfrm>
          <a:solidFill>
            <a:srgbClr val="CCFFCC"/>
          </a:solidFill>
          <a:ln w="127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285750" indent="-3175">
              <a:buNone/>
            </a:pPr>
            <a:r>
              <a:rPr lang="en-US" sz="2000" dirty="0" smtClean="0"/>
              <a:t>PER vs. effective SNR curves with actual CE are within 1dB offset to that of AWGN with ideal CE.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6002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PER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05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100 independent (and fixed) DNLOS channel realizations.</a:t>
            </a:r>
          </a:p>
          <a:p>
            <a:pPr lvl="1"/>
            <a:r>
              <a:rPr lang="en-US" dirty="0" smtClean="0"/>
              <a:t>Each channel realization with 4000 noise realizations.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LS channel estimation is used.</a:t>
            </a:r>
          </a:p>
          <a:p>
            <a:r>
              <a:rPr lang="en-US" dirty="0" smtClean="0"/>
              <a:t>PER is obtained for each SNR point in two ways [1]:</a:t>
            </a:r>
          </a:p>
          <a:p>
            <a:pPr lvl="1"/>
            <a:r>
              <a:rPr lang="en-US" dirty="0" smtClean="0"/>
              <a:t>Simulated: count by decoding errors</a:t>
            </a:r>
          </a:p>
          <a:p>
            <a:pPr lvl="1"/>
            <a:r>
              <a:rPr lang="en-US" dirty="0" smtClean="0"/>
              <a:t>Predicted: predict PER by PHY abstraction using PER table obtained from ideal CE.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Look at SNR offset @ PER = 10% for each channel realization.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5257800"/>
            <a:ext cx="7772400" cy="8382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285750" lvl="0" indent="-3175">
              <a:spcBef>
                <a:spcPct val="20000"/>
              </a:spcBef>
            </a:pPr>
            <a:r>
              <a:rPr lang="en-US" sz="2200" b="1" dirty="0" smtClean="0"/>
              <a:t>PER is reliably predicted for each channel realization by using the proposed CE error modeling in PHY abstraction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572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1x1, </a:t>
            </a:r>
            <a:r>
              <a:rPr lang="en-US" sz="2000" dirty="0" err="1" smtClean="0"/>
              <a:t>Nss</a:t>
            </a:r>
            <a:r>
              <a:rPr lang="en-US" sz="2000" dirty="0" smtClean="0"/>
              <a:t>=1, N</a:t>
            </a:r>
            <a:r>
              <a:rPr lang="en-US" sz="2000" baseline="-25000" dirty="0" smtClean="0"/>
              <a:t>LTF</a:t>
            </a:r>
            <a:r>
              <a:rPr lang="en-US" sz="2000" dirty="0" smtClean="0"/>
              <a:t>=1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905000"/>
          <a:ext cx="81533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8"/>
                <a:gridCol w="1066800"/>
                <a:gridCol w="780436"/>
                <a:gridCol w="616018"/>
                <a:gridCol w="616018"/>
                <a:gridCol w="616018"/>
                <a:gridCol w="616018"/>
                <a:gridCol w="616018"/>
                <a:gridCol w="616018"/>
                <a:gridCol w="616018"/>
                <a:gridCol w="616018"/>
                <a:gridCol w="61601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LDPC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Mean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0.11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Var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0.14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BCC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Mean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-0.57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-0.15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Var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0.56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3400" y="4419600"/>
          <a:ext cx="81533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8"/>
                <a:gridCol w="1066800"/>
                <a:gridCol w="780436"/>
                <a:gridCol w="616018"/>
                <a:gridCol w="616018"/>
                <a:gridCol w="616018"/>
                <a:gridCol w="616018"/>
                <a:gridCol w="616018"/>
                <a:gridCol w="616018"/>
                <a:gridCol w="616018"/>
                <a:gridCol w="616018"/>
                <a:gridCol w="61601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LDPC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Mean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-0.29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0.44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Var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0.27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BCC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Mean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-0.57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-0.15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Var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0.56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5800" y="396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 smtClean="0"/>
              <a:t>3x3, </a:t>
            </a:r>
            <a:r>
              <a:rPr lang="en-US" sz="2000" b="1" dirty="0" err="1" smtClean="0"/>
              <a:t>Nss</a:t>
            </a:r>
            <a:r>
              <a:rPr lang="en-US" sz="2000" b="1" dirty="0" smtClean="0"/>
              <a:t>=3, N</a:t>
            </a:r>
            <a:r>
              <a:rPr lang="en-US" sz="2000" b="1" baseline="-25000" dirty="0" smtClean="0"/>
              <a:t>LTF</a:t>
            </a:r>
            <a:r>
              <a:rPr lang="en-US" sz="2000" b="1" dirty="0" smtClean="0"/>
              <a:t>=4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3654</TotalTime>
  <Words>823</Words>
  <Application>Microsoft Office PowerPoint</Application>
  <PresentationFormat>On-screen Show (4:3)</PresentationFormat>
  <Paragraphs>228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IEEE802.11 template</vt:lpstr>
      <vt:lpstr>Equation</vt:lpstr>
      <vt:lpstr>RBIR-based PHY Abstraction with Channel Estimation Error</vt:lpstr>
      <vt:lpstr>Introduction</vt:lpstr>
      <vt:lpstr>Scope of Study on Channel Estimation in SLS</vt:lpstr>
      <vt:lpstr>LS Channel Estimation Error</vt:lpstr>
      <vt:lpstr>RBIR PHY Abstraction with CE</vt:lpstr>
      <vt:lpstr>Performance of PER vs. Effective SNR</vt:lpstr>
      <vt:lpstr>Performance of PER vs. Effective SNR (2)</vt:lpstr>
      <vt:lpstr>Performance of PER Prediction</vt:lpstr>
      <vt:lpstr>Simulation Results</vt:lpstr>
      <vt:lpstr>Conclusions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135</cp:revision>
  <cp:lastPrinted>2010-12-20T20:45:24Z</cp:lastPrinted>
  <dcterms:created xsi:type="dcterms:W3CDTF">2014-01-14T02:35:55Z</dcterms:created>
  <dcterms:modified xsi:type="dcterms:W3CDTF">2014-07-09T17:26:38Z</dcterms:modified>
</cp:coreProperties>
</file>