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8" r:id="rId2"/>
    <p:sldId id="325" r:id="rId3"/>
    <p:sldId id="357" r:id="rId4"/>
    <p:sldId id="358" r:id="rId5"/>
    <p:sldId id="350" r:id="rId6"/>
    <p:sldId id="352" r:id="rId7"/>
    <p:sldId id="340" r:id="rId8"/>
    <p:sldId id="332" r:id="rId9"/>
    <p:sldId id="310" r:id="rId10"/>
    <p:sldId id="275" r:id="rId11"/>
    <p:sldId id="355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36" autoAdjust="0"/>
    <p:restoredTop sz="82065" autoAdjust="0"/>
  </p:normalViewPr>
  <p:slideViewPr>
    <p:cSldViewPr>
      <p:cViewPr>
        <p:scale>
          <a:sx n="90" d="100"/>
          <a:sy n="90" d="100"/>
        </p:scale>
        <p:origin x="-91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58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Dongguk</a:t>
            </a:r>
            <a:r>
              <a:rPr lang="en-GB" dirty="0" smtClean="0"/>
              <a:t> Lim,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942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2816"/>
            <a:ext cx="7770813" cy="43215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11-14/0801r0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Dongguk</a:t>
            </a:r>
            <a:r>
              <a:rPr lang="en-GB" altLang="ko-KR" dirty="0" smtClean="0"/>
              <a:t> Lim,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dirty="0" smtClean="0"/>
              <a:t>Envisioning 11ax PHY Structure - Part II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</a:t>
            </a:r>
            <a:r>
              <a:rPr lang="en-US" sz="2000" b="0" dirty="0" smtClean="0"/>
              <a:t>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992137"/>
              </p:ext>
            </p:extLst>
          </p:nvPr>
        </p:nvGraphicFramePr>
        <p:xfrm>
          <a:off x="523875" y="2432050"/>
          <a:ext cx="7678738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6" name="Document" r:id="rId5" imgW="8482788" imgH="3321824" progId="Word.Document.8">
                  <p:embed/>
                </p:oleObj>
              </mc:Choice>
              <mc:Fallback>
                <p:oleObj name="Document" r:id="rId5" imgW="8482788" imgH="3321824" progId="Word.Document.8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432050"/>
                        <a:ext cx="7678738" cy="301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 for CFO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74176"/>
              </p:ext>
            </p:extLst>
          </p:nvPr>
        </p:nvGraphicFramePr>
        <p:xfrm>
          <a:off x="611560" y="1565959"/>
          <a:ext cx="7848872" cy="451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2952328"/>
                <a:gridCol w="3024336"/>
              </a:tblGrid>
              <a:tr h="36312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Conventional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 times FFT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FFT size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256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Used</a:t>
                      </a:r>
                      <a:r>
                        <a:rPr lang="en-US" altLang="ko-KR" sz="1400" baseline="0" dirty="0" smtClean="0"/>
                        <a:t> data subcarriers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242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</a:t>
                      </a:r>
                      <a:r>
                        <a:rPr lang="en-US" altLang="ko-KR" sz="1400" baseline="0" dirty="0" smtClean="0"/>
                        <a:t> length with CP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13.6 us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CP</a:t>
                      </a:r>
                      <a:r>
                        <a:rPr lang="en-US" altLang="ko-KR" sz="1400" baseline="0" dirty="0" smtClean="0"/>
                        <a:t> length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0.8us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0.8us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Center frequency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2.4GHz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Bandwidth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20MHz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Channel model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err="1" smtClean="0">
                          <a:solidFill>
                            <a:schemeClr val="tx1"/>
                          </a:solidFill>
                        </a:rPr>
                        <a:t>Tgac</a:t>
                      </a:r>
                      <a:r>
                        <a:rPr lang="en-US" altLang="ko-KR" sz="1400" u="none" baseline="0" dirty="0" smtClean="0">
                          <a:solidFill>
                            <a:schemeClr val="tx1"/>
                          </a:solidFill>
                        </a:rPr>
                        <a:t> B, </a:t>
                      </a:r>
                      <a:r>
                        <a:rPr lang="en-US" altLang="ko-KR" sz="1400" u="none" baseline="0" dirty="0" err="1" smtClean="0">
                          <a:solidFill>
                            <a:schemeClr val="tx1"/>
                          </a:solidFill>
                        </a:rPr>
                        <a:t>Umi</a:t>
                      </a:r>
                      <a:endParaRPr lang="en-US" altLang="ko-KR" sz="1400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Channel</a:t>
                      </a:r>
                      <a:r>
                        <a:rPr lang="en-US" altLang="ko-KR" sz="1400" baseline="0" dirty="0" smtClean="0"/>
                        <a:t> Estimation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Least Square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r>
                        <a:rPr lang="en-US" altLang="ko-KR" sz="1400" u="none" baseline="0" dirty="0" smtClean="0">
                          <a:solidFill>
                            <a:schemeClr val="tx1"/>
                          </a:solidFill>
                        </a:rPr>
                        <a:t> size </a:t>
                      </a:r>
                      <a:endParaRPr lang="ko-KR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100bit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ko-KR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0, 8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Carrier frequency</a:t>
                      </a:r>
                      <a:r>
                        <a:rPr lang="en-US" altLang="ko-KR" sz="1400" u="none" baseline="0" dirty="0" smtClean="0">
                          <a:solidFill>
                            <a:schemeClr val="tx1"/>
                          </a:solidFill>
                        </a:rPr>
                        <a:t> offset</a:t>
                      </a:r>
                      <a:endParaRPr lang="ko-KR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±</a:t>
                      </a:r>
                      <a:r>
                        <a:rPr lang="en-US" altLang="ko-KR" sz="1400" dirty="0" smtClean="0">
                          <a:ea typeface="굴림" charset="-127"/>
                        </a:rPr>
                        <a:t>20ppm (uniformly</a:t>
                      </a:r>
                      <a:r>
                        <a:rPr lang="en-US" altLang="ko-KR" sz="1400" baseline="0" dirty="0" smtClean="0">
                          <a:ea typeface="굴림" charset="-127"/>
                        </a:rPr>
                        <a:t> generated within 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± </a:t>
                      </a:r>
                      <a:r>
                        <a:rPr lang="en-US" altLang="ko-KR" sz="1400" dirty="0" smtClean="0">
                          <a:ea typeface="굴림" charset="-127"/>
                        </a:rPr>
                        <a:t>48KHz in 2.4Ghz) </a:t>
                      </a:r>
                      <a:endParaRPr lang="en-US" altLang="ko-KR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 for CP length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45731"/>
              </p:ext>
            </p:extLst>
          </p:nvPr>
        </p:nvGraphicFramePr>
        <p:xfrm>
          <a:off x="611560" y="1565959"/>
          <a:ext cx="7848872" cy="399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1944216"/>
                <a:gridCol w="2016224"/>
                <a:gridCol w="2016224"/>
              </a:tblGrid>
              <a:tr h="36312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conventional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CP1 of 4 times FFT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CP2 of 4 times FFT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FFT size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256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Used</a:t>
                      </a:r>
                      <a:r>
                        <a:rPr lang="en-US" altLang="ko-KR" sz="1400" baseline="0" dirty="0" smtClean="0"/>
                        <a:t> data subcarriers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242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</a:t>
                      </a:r>
                      <a:r>
                        <a:rPr lang="en-US" altLang="ko-KR" sz="1400" baseline="0" dirty="0" smtClean="0"/>
                        <a:t> length with CP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4.0us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13.6us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16.0us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CP</a:t>
                      </a:r>
                      <a:r>
                        <a:rPr lang="en-US" altLang="ko-KR" sz="1400" baseline="0" dirty="0" smtClean="0"/>
                        <a:t> length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0.8us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0.8us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3.2us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Center frequency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2.4GHz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Bandwidth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20MHz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Channel model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err="1" smtClean="0">
                          <a:solidFill>
                            <a:schemeClr val="tx1"/>
                          </a:solidFill>
                        </a:rPr>
                        <a:t>Tgac</a:t>
                      </a:r>
                      <a:r>
                        <a:rPr lang="en-US" altLang="ko-KR" sz="1400" u="none" baseline="0" dirty="0" smtClean="0">
                          <a:solidFill>
                            <a:schemeClr val="tx1"/>
                          </a:solidFill>
                        </a:rPr>
                        <a:t> B and D, </a:t>
                      </a:r>
                      <a:r>
                        <a:rPr lang="en-US" altLang="ko-KR" sz="1400" u="none" baseline="0" dirty="0" err="1" smtClean="0">
                          <a:solidFill>
                            <a:schemeClr val="tx1"/>
                          </a:solidFill>
                        </a:rPr>
                        <a:t>UMi</a:t>
                      </a:r>
                      <a:r>
                        <a:rPr lang="en-US" altLang="ko-KR" sz="1400" u="non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400" u="none" baseline="0" dirty="0" err="1" smtClean="0">
                          <a:solidFill>
                            <a:schemeClr val="tx1"/>
                          </a:solidFill>
                        </a:rPr>
                        <a:t>UMa</a:t>
                      </a:r>
                      <a:endParaRPr lang="en-US" altLang="ko-KR" sz="1400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Channel</a:t>
                      </a:r>
                      <a:r>
                        <a:rPr lang="en-US" altLang="ko-KR" sz="1400" baseline="0" dirty="0" smtClean="0"/>
                        <a:t> Estimation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Least Square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Data bit</a:t>
                      </a:r>
                      <a:endParaRPr lang="ko-KR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300bit</a:t>
                      </a:r>
                      <a:r>
                        <a:rPr lang="en-US" altLang="ko-KR" sz="1400" u="none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2 symbol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ko-KR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0, 4, 7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2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[1] 1</a:t>
            </a:r>
            <a:r>
              <a:rPr lang="en-US" altLang="ko-KR" dirty="0" smtClean="0"/>
              <a:t>1-14/0165-01-0hew-hew-sg-proposed-par</a:t>
            </a:r>
          </a:p>
          <a:p>
            <a:r>
              <a:rPr lang="en-US" dirty="0" smtClean="0"/>
              <a:t>[2] 11-14-xxxx-00-0ax-envisioning-11ax-frame-structure-part-I</a:t>
            </a:r>
          </a:p>
          <a:p>
            <a:r>
              <a:rPr lang="en-US" altLang="ko-KR" dirty="0" smtClean="0"/>
              <a:t>[3] 11-13-0536-00-0hew-hew-sg-phy-considerations-for-outdoor-environment</a:t>
            </a:r>
            <a:endParaRPr lang="en-US" dirty="0" smtClean="0"/>
          </a:p>
          <a:p>
            <a:r>
              <a:rPr lang="en-US" dirty="0" smtClean="0"/>
              <a:t>[4] 11-13-0843-00-0hew-further-evaluation-on-outdoor-wi-fi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802.11ax supports the following scopes in PAR[1]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altLang="ko-KR" sz="1800" dirty="0" smtClean="0"/>
              <a:t>Improvement in average throughput per </a:t>
            </a:r>
            <a:r>
              <a:rPr lang="en-GB" altLang="ko-KR" sz="1800" dirty="0"/>
              <a:t>station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800" dirty="0" smtClean="0"/>
              <a:t>Robustness in outdoor propagation environments</a:t>
            </a:r>
            <a:endParaRPr lang="en-US" altLang="ko-KR" sz="1800" dirty="0"/>
          </a:p>
          <a:p>
            <a:pPr lvl="2">
              <a:buFont typeface="Arial" pitchFamily="34" charset="0"/>
              <a:buChar char="•"/>
            </a:pPr>
            <a:endParaRPr lang="en-US" altLang="ko-KR" sz="1050" b="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To satisfy the suggested targets, increased FFT size and proper cyclic prefix (CP) length are proposed as a </a:t>
            </a:r>
            <a:r>
              <a:rPr lang="en-US" altLang="ko-KR" sz="2000" dirty="0"/>
              <a:t>new </a:t>
            </a:r>
            <a:r>
              <a:rPr lang="en-US" altLang="ko-KR" sz="2000" dirty="0" smtClean="0"/>
              <a:t>11ax </a:t>
            </a:r>
            <a:r>
              <a:rPr lang="en-US" altLang="ko-KR" sz="2000" dirty="0"/>
              <a:t>frame </a:t>
            </a:r>
            <a:r>
              <a:rPr lang="en-US" altLang="ko-KR" sz="2000" dirty="0" smtClean="0"/>
              <a:t>structure in [2].</a:t>
            </a:r>
          </a:p>
          <a:p>
            <a:pPr>
              <a:buFont typeface="Arial" pitchFamily="34" charset="0"/>
              <a:buChar char="•"/>
            </a:pPr>
            <a:endParaRPr lang="en-US" altLang="ko-KR" sz="2000" dirty="0"/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In this contribution, </a:t>
            </a:r>
            <a:r>
              <a:rPr lang="en-US" altLang="ko-KR" sz="2000" dirty="0"/>
              <a:t>we </a:t>
            </a:r>
            <a:r>
              <a:rPr lang="en-US" altLang="ko-KR" sz="2000" dirty="0" smtClean="0"/>
              <a:t>analyze the impact of increased FFT size on carrier frequency offset (CFO) and the impact of CP length on outdoor robustness.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with PHY change in 11ax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4 times larger FFT size than that of 11ac is proposed in 11ax for both of average throughput enhancement and outdoor robustness [2][3][4]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Regarding increased FFT size, there are two issues:</a:t>
            </a:r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US" altLang="ko-KR" sz="1700" b="1" dirty="0" smtClean="0"/>
              <a:t>Issue 1. Carrier Frequency Offset (CFO):</a:t>
            </a:r>
            <a:r>
              <a:rPr lang="en-US" altLang="ko-KR" sz="1700" dirty="0" smtClean="0"/>
              <a:t> Since carrier spacing </a:t>
            </a:r>
            <a:r>
              <a:rPr lang="en-US" altLang="ko-KR" sz="1700" dirty="0"/>
              <a:t>is </a:t>
            </a:r>
            <a:r>
              <a:rPr lang="en-US" altLang="ko-KR" sz="1700" dirty="0" smtClean="0"/>
              <a:t>reduced with larger FFT size, we need to check how </a:t>
            </a:r>
            <a:r>
              <a:rPr lang="en-US" altLang="ko-KR" sz="1700" dirty="0"/>
              <a:t>sensitive </a:t>
            </a:r>
            <a:r>
              <a:rPr lang="en-US" altLang="ko-KR" sz="1700" dirty="0" smtClean="0"/>
              <a:t>it is to CFO.</a:t>
            </a:r>
            <a:endParaRPr lang="en-US" altLang="ko-KR" sz="17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700" b="1" dirty="0" smtClean="0"/>
              <a:t>Issue 2. CP length: </a:t>
            </a:r>
            <a:r>
              <a:rPr lang="en-US" altLang="ko-KR" sz="1700" dirty="0" smtClean="0"/>
              <a:t>Since symbol duration is increased with larger FFT size,  we need to analyze which CP length is necessary for outdoor robustness.  </a:t>
            </a:r>
            <a:endParaRPr lang="en-US" altLang="ko-KR" sz="17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This contribution provides answers on the above two issues.  </a:t>
            </a:r>
          </a:p>
          <a:p>
            <a:pPr marL="0" indent="0"/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4885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3568" y="1772816"/>
            <a:ext cx="7770813" cy="48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kern="0" dirty="0" smtClean="0"/>
              <a:t>4 times larger FFT size does not show performance degradation compared to 11ac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kern="0" dirty="0" smtClean="0"/>
              <a:t>But, 8 times larger FFT size show significant loss due to higher sensitivity on CFO. </a:t>
            </a:r>
            <a:endParaRPr lang="en-US" altLang="ko-KR" kern="0" dirty="0"/>
          </a:p>
          <a:p>
            <a:pPr lvl="1">
              <a:buFont typeface="Arial" pitchFamily="34" charset="0"/>
              <a:buChar char="•"/>
            </a:pPr>
            <a:endParaRPr lang="en-US" altLang="ko-KR" kern="0" dirty="0" smtClean="0"/>
          </a:p>
          <a:p>
            <a:pPr lvl="1">
              <a:buFont typeface="Arial" pitchFamily="34" charset="0"/>
              <a:buChar char="•"/>
            </a:pPr>
            <a:endParaRPr lang="en-US" altLang="ko-KR" kern="0" dirty="0"/>
          </a:p>
          <a:p>
            <a:pPr lvl="1">
              <a:buFont typeface="Arial" pitchFamily="34" charset="0"/>
              <a:buChar char="•"/>
            </a:pPr>
            <a:endParaRPr lang="en-US" altLang="ko-KR" kern="0" dirty="0" smtClean="0"/>
          </a:p>
          <a:p>
            <a:pPr lvl="1">
              <a:buFont typeface="Arial" pitchFamily="34" charset="0"/>
              <a:buChar char="•"/>
            </a:pPr>
            <a:endParaRPr lang="en-US" altLang="ko-KR" kern="0" dirty="0" smtClean="0"/>
          </a:p>
          <a:p>
            <a:pPr lvl="1">
              <a:buFont typeface="Arial" pitchFamily="34" charset="0"/>
              <a:buChar char="•"/>
            </a:pPr>
            <a:endParaRPr lang="en-US" altLang="ko-KR" kern="0" dirty="0" smtClean="0"/>
          </a:p>
          <a:p>
            <a:pPr lvl="1">
              <a:buFont typeface="Arial" pitchFamily="34" charset="0"/>
              <a:buChar char="•"/>
            </a:pPr>
            <a:endParaRPr lang="ko-KR" altLang="en-US" kern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Issue 1. Carrier Frequency Offset:</a:t>
            </a:r>
            <a:br>
              <a:rPr lang="en-US" altLang="ko-KR" dirty="0" smtClean="0">
                <a:ea typeface="굴림" charset="-127"/>
              </a:rPr>
            </a:br>
            <a:r>
              <a:rPr lang="en-US" altLang="ko-KR" dirty="0" smtClean="0">
                <a:ea typeface="굴림" charset="-127"/>
              </a:rPr>
              <a:t>Performance with increased FFT</a:t>
            </a:r>
            <a:r>
              <a:rPr lang="en-US" altLang="ko-KR" dirty="0" smtClean="0"/>
              <a:t> (1/3)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altLang="ko-KR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94974"/>
            <a:ext cx="4315072" cy="32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94974"/>
            <a:ext cx="4315072" cy="32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0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Issue 1. Carrier Frequency Offset:</a:t>
            </a:r>
            <a:br>
              <a:rPr lang="en-US" altLang="ko-KR" dirty="0" smtClean="0">
                <a:ea typeface="굴림" charset="-127"/>
              </a:rPr>
            </a:br>
            <a:r>
              <a:rPr lang="en-US" altLang="ko-KR" dirty="0" smtClean="0">
                <a:ea typeface="굴림" charset="-127"/>
              </a:rPr>
              <a:t>Performance with increased FFT</a:t>
            </a:r>
            <a:r>
              <a:rPr lang="en-US" altLang="ko-KR" dirty="0" smtClean="0"/>
              <a:t> (2/3)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altLang="ko-KR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83568" y="1771699"/>
            <a:ext cx="7770813" cy="43215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kern="0" dirty="0" smtClean="0"/>
              <a:t>With 4 </a:t>
            </a:r>
            <a:r>
              <a:rPr lang="en-US" altLang="ko-KR" sz="2000" kern="0" dirty="0"/>
              <a:t>times </a:t>
            </a:r>
            <a:r>
              <a:rPr lang="en-US" altLang="ko-KR" sz="2000" kern="0" dirty="0" smtClean="0"/>
              <a:t>larger FFT size, CFO is compensated well irrespective of MCS both in indoor and outdoor channel.</a:t>
            </a:r>
            <a:endParaRPr lang="ko-KR" altLang="en-US" kern="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4001"/>
            <a:ext cx="4204495" cy="315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74001"/>
            <a:ext cx="4204495" cy="315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Issue 1. Carrier Frequency Offset:</a:t>
            </a:r>
            <a:br>
              <a:rPr lang="en-US" altLang="ko-KR" dirty="0" smtClean="0">
                <a:ea typeface="굴림" charset="-127"/>
              </a:rPr>
            </a:br>
            <a:r>
              <a:rPr lang="en-US" altLang="ko-KR" dirty="0" smtClean="0">
                <a:ea typeface="굴림" charset="-127"/>
              </a:rPr>
              <a:t>Performance with increased FFT</a:t>
            </a:r>
            <a:r>
              <a:rPr lang="en-US" altLang="ko-KR" dirty="0" smtClean="0"/>
              <a:t>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With 4 times larger FFT size (78.125kHz subcarrier spacing), CFO is compensated well up to about 500kHz of CFO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altLang="ko-K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6058"/>
            <a:ext cx="4275757" cy="320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9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Issue 2. CP length: </a:t>
            </a:r>
            <a:br>
              <a:rPr lang="en-US" altLang="ko-KR" dirty="0" smtClean="0">
                <a:ea typeface="굴림" charset="-127"/>
              </a:rPr>
            </a:br>
            <a:r>
              <a:rPr lang="en-US" altLang="ko-KR" dirty="0" smtClean="0"/>
              <a:t>Performance with increased FFT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GB" altLang="ko-KR" sz="2000" dirty="0" smtClean="0"/>
              <a:t>Performance gain of 1/4 CP compared to 1/16 CP </a:t>
            </a:r>
          </a:p>
          <a:p>
            <a:pPr lvl="1">
              <a:buFont typeface="Arial" pitchFamily="34" charset="0"/>
              <a:buChar char="•"/>
            </a:pPr>
            <a:r>
              <a:rPr lang="en-GB" altLang="ko-KR" sz="1600" dirty="0" smtClean="0"/>
              <a:t>It is small in low SNR region but increases in higher SNR region</a:t>
            </a:r>
          </a:p>
          <a:p>
            <a:pPr lvl="1">
              <a:buFont typeface="Arial" pitchFamily="34" charset="0"/>
              <a:buChar char="•"/>
            </a:pPr>
            <a:r>
              <a:rPr lang="en-GB" altLang="ko-KR" sz="1600" dirty="0" smtClean="0"/>
              <a:t>It increases significantly with MCS</a:t>
            </a:r>
            <a:endParaRPr lang="en-GB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2014</a:t>
            </a:r>
            <a:endParaRPr lang="en-GB" altLang="ko-KR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888800"/>
            <a:ext cx="4671422" cy="3409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88800"/>
            <a:ext cx="4348764" cy="3409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charset="-127"/>
              </a:rPr>
              <a:t>When 4 times larger FFT is adopted in 11ax,</a:t>
            </a:r>
          </a:p>
          <a:p>
            <a:pPr>
              <a:buFont typeface="Arial" pitchFamily="34" charset="0"/>
              <a:buChar char="•"/>
            </a:pPr>
            <a:endParaRPr lang="en-US" altLang="ko-KR" sz="2000" dirty="0" smtClean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charset="-127"/>
              </a:rPr>
              <a:t>We have </a:t>
            </a:r>
            <a:r>
              <a:rPr lang="en-US" altLang="ko-KR" sz="2000" dirty="0">
                <a:ea typeface="굴림" charset="-127"/>
              </a:rPr>
              <a:t>confirmed that </a:t>
            </a:r>
            <a:r>
              <a:rPr lang="en-US" altLang="ko-KR" sz="2000" dirty="0" smtClean="0">
                <a:ea typeface="굴림" charset="-127"/>
              </a:rPr>
              <a:t>CFO is not a critical  issue.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700" dirty="0" smtClean="0">
                <a:ea typeface="굴림" charset="-127"/>
              </a:rPr>
              <a:t>But, CFO can be critical when 8 times larger FFT is adopted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altLang="ko-KR" sz="1800" dirty="0" smtClean="0">
              <a:ea typeface="굴림" charset="-127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ea typeface="굴림" charset="-127"/>
              </a:rPr>
              <a:t>We have confirmed that conventional CP length (0.8us) does not secure the robustness in outdoor.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sz="1700" dirty="0" smtClean="0">
                <a:ea typeface="굴림" charset="-127"/>
              </a:rPr>
              <a:t>Severe performance degradation for higher MCS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ko-KR" sz="1400" dirty="0" smtClean="0">
              <a:ea typeface="굴림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 err="1"/>
              <a:t>Dongguk</a:t>
            </a:r>
            <a:r>
              <a:rPr lang="en-GB" altLang="ko-KR" dirty="0"/>
              <a:t> Lim, LG Electronics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16202</TotalTime>
  <Words>741</Words>
  <Application>Microsoft Office PowerPoint</Application>
  <PresentationFormat>화면 슬라이드 쇼(4:3)</PresentationFormat>
  <Paragraphs>173</Paragraphs>
  <Slides>12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Envisioning 11ax PHY Structure - Part II</vt:lpstr>
      <vt:lpstr>Introduction</vt:lpstr>
      <vt:lpstr>Issues with PHY change in 11ax</vt:lpstr>
      <vt:lpstr>Issue 1. Carrier Frequency Offset: Performance with increased FFT (1/3)</vt:lpstr>
      <vt:lpstr>Issue 1. Carrier Frequency Offset: Performance with increased FFT (2/3) </vt:lpstr>
      <vt:lpstr>Issue 1. Carrier Frequency Offset: Performance with increased FFT (3/3)</vt:lpstr>
      <vt:lpstr>Issue 2. CP length:  Performance with increased FFT (1/2)</vt:lpstr>
      <vt:lpstr>Conclusion </vt:lpstr>
      <vt:lpstr>Appendix</vt:lpstr>
      <vt:lpstr>Simulation Assumption for CFO</vt:lpstr>
      <vt:lpstr>Simulation Assumption for CP length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임동국</cp:lastModifiedBy>
  <cp:revision>595</cp:revision>
  <cp:lastPrinted>1601-01-01T00:00:00Z</cp:lastPrinted>
  <dcterms:created xsi:type="dcterms:W3CDTF">2012-03-09T03:19:46Z</dcterms:created>
  <dcterms:modified xsi:type="dcterms:W3CDTF">2014-07-14T15:28:56Z</dcterms:modified>
</cp:coreProperties>
</file>