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39" r:id="rId4"/>
    <p:sldId id="344" r:id="rId5"/>
    <p:sldId id="351" r:id="rId6"/>
    <p:sldId id="326" r:id="rId7"/>
    <p:sldId id="352" r:id="rId8"/>
    <p:sldId id="327" r:id="rId9"/>
    <p:sldId id="338" r:id="rId10"/>
    <p:sldId id="286" r:id="rId11"/>
    <p:sldId id="291" r:id="rId12"/>
    <p:sldId id="295" r:id="rId13"/>
    <p:sldId id="343" r:id="rId14"/>
    <p:sldId id="346" r:id="rId15"/>
    <p:sldId id="28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66" y="5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802.11-14/0777r0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draft-ietf-geopriv-uncertainty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unauthenticated-access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s://datatracker.ietf.org/doc/draft-ietf-ecrit-trustworthy-locatio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Relationship Id="rId9" Type="http://schemas.openxmlformats.org/officeDocument/2006/relationships/hyperlink" Target="https://datatracker.ietf.org/doc/draft-gellens-ecrit-car-crash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mglt-homenet-front-end-naming-delegation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s://datatracker.ietf.org/doc/draft-ietf-homenet-arch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ab.org/wp-content/IAB-uploads/2013/01/2014-06-18-ietf-ieee802-minutes.tx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8.tx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avula-shwmp/?include_text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913-01-0000-liaison-response-opsawg-capwap-extension.docx" TargetMode="External"/><Relationship Id="rId5" Type="http://schemas.openxmlformats.org/officeDocument/2006/relationships/hyperlink" Target="http://tools.ietf.org/html/draft-ietf-opsawg-capwap-extension-04" TargetMode="External"/><Relationship Id="rId4" Type="http://schemas.openxmlformats.org/officeDocument/2006/relationships/hyperlink" Target="https://mentor.ieee.org/802.11/dcn/14/11-14-0683-01-0000-shwmp-liaison-response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dtnwg/charter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actn/charte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ucan/charter/" TargetMode="External"/><Relationship Id="rId5" Type="http://schemas.openxmlformats.org/officeDocument/2006/relationships/hyperlink" Target="https://datatracker.ietf.org/wg/ianaplan/charter/" TargetMode="External"/><Relationship Id="rId4" Type="http://schemas.openxmlformats.org/officeDocument/2006/relationships/hyperlink" Target="https://datatracker.ietf.org/wg/vnfpool/charter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radext-dtls/" TargetMode="External"/><Relationship Id="rId5" Type="http://schemas.openxmlformats.org/officeDocument/2006/relationships/hyperlink" Target="http://datatracker.ietf.org/doc/draft-ietf-radext-radius-fragmentation/" TargetMode="External"/><Relationship Id="rId4" Type="http://schemas.openxmlformats.org/officeDocument/2006/relationships/hyperlink" Target="http://datatracker.ietf.org/doc/draft-ietf-radext-ieee802ex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2014-07-16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 smtClean="0"/>
              <a:t>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9"/>
              </a:rPr>
              <a:t>http://datatracker.ietf.org/doc/draft-ietf-geopriv-uncertainty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</a:t>
            </a:r>
            <a:r>
              <a:rPr lang="en-US" sz="1800" dirty="0" smtClean="0"/>
              <a:t>y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Additional </a:t>
            </a:r>
            <a:r>
              <a:rPr lang="en-US" sz="1400" dirty="0" smtClean="0"/>
              <a:t>Data related to an emergency call, see </a:t>
            </a:r>
            <a:r>
              <a:rPr lang="en-US" sz="1400" dirty="0" smtClean="0">
                <a:hlinkClick r:id="rId6"/>
              </a:rPr>
              <a:t>http://datatracker.ietf.org/doc/draft-ietf-ecrit-additional-data/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Trustworthy </a:t>
            </a:r>
            <a:r>
              <a:rPr lang="en-US" sz="1400" dirty="0" smtClean="0"/>
              <a:t>Location,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https://datatracker.ietf.org/doc/draft-ietf-ecrit-trustworthy-location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</a:t>
            </a:r>
            <a:r>
              <a:rPr lang="en-US" sz="1400" dirty="0" smtClean="0"/>
              <a:t>access,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http://datatracker.ietf.org/doc/draft-ietf-ecrit-unauthenticated-access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Protocol-based In-Vehicle Emergency Calls, see </a:t>
            </a:r>
            <a:r>
              <a:rPr lang="en-US" sz="1400" dirty="0">
                <a:hlinkClick r:id="rId9"/>
              </a:rPr>
              <a:t>https://datatracker.ietf.org/doc/draft-gellens-ecrit-car-crash/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Jul</a:t>
            </a:r>
            <a:r>
              <a:rPr lang="en-US" sz="1600" dirty="0" smtClean="0"/>
              <a:t>y </a:t>
            </a:r>
            <a:r>
              <a:rPr lang="en-US" sz="1600" dirty="0" smtClean="0"/>
              <a:t>2014]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Home </a:t>
            </a:r>
            <a:r>
              <a:rPr lang="en-US" sz="1400" dirty="0"/>
              <a:t>networking Architecture for IPv6, see </a:t>
            </a:r>
            <a:r>
              <a:rPr lang="en-US" sz="1400" dirty="0">
                <a:hlinkClick r:id="rId4"/>
              </a:rPr>
              <a:t>https://datatracker.ietf.org/doc/draft-ietf-homenet-arch/</a:t>
            </a:r>
            <a:r>
              <a:rPr lang="en-US" sz="1400" dirty="0"/>
              <a:t> - submitted for </a:t>
            </a:r>
            <a:r>
              <a:rPr lang="en-US" sz="1400" dirty="0" smtClean="0"/>
              <a:t>publication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 smtClean="0"/>
              <a:t>Nome 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/>
              <a:t>Internet 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Internet </a:t>
            </a:r>
            <a:r>
              <a:rPr lang="en-US" sz="1400" dirty="0"/>
              <a:t>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Outsourcing Home Network Authoritative </a:t>
            </a:r>
            <a:r>
              <a:rPr lang="en-US" sz="1400" dirty="0"/>
              <a:t>Naming Service: </a:t>
            </a:r>
            <a:r>
              <a:rPr lang="en-US" sz="1400" dirty="0">
                <a:hlinkClick r:id="rId8"/>
              </a:rPr>
              <a:t>http://datatracker.ietf.org/doc/draft-mglt-homenet-front-end-naming-delegation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</a:t>
            </a:r>
            <a:r>
              <a:rPr lang="en-US" sz="1800" dirty="0" smtClean="0"/>
              <a:t>requests </a:t>
            </a:r>
            <a:r>
              <a:rPr lang="en-US" sz="1800" dirty="0" smtClean="0"/>
              <a:t>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</a:t>
            </a:r>
            <a:r>
              <a:rPr lang="en-US" sz="1800" dirty="0" smtClean="0"/>
              <a:t>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7"/>
              </a:rPr>
              <a:t>http</a:t>
            </a:r>
            <a:r>
              <a:rPr lang="en-US" sz="1400" u="sng" dirty="0">
                <a:hlinkClick r:id="rId7"/>
              </a:rPr>
              <a:t>://datatracker.ietf.org/doc/draft-ietf-opsawg-capwap-extension/</a:t>
            </a:r>
            <a:r>
              <a:rPr lang="en-US" sz="1400" u="sng" dirty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version posted (r4) </a:t>
            </a:r>
            <a:r>
              <a:rPr lang="en-US" sz="1400" dirty="0">
                <a:hlinkClick r:id="rId9"/>
              </a:rPr>
              <a:t>http://</a:t>
            </a:r>
            <a:r>
              <a:rPr lang="en-US" sz="1400" dirty="0" smtClean="0">
                <a:hlinkClick r:id="rId9"/>
              </a:rPr>
              <a:t>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</a:t>
            </a:r>
            <a:r>
              <a:rPr lang="en-US" sz="1400" dirty="0"/>
              <a:t>: </a:t>
            </a:r>
            <a:r>
              <a:rPr lang="en-US" sz="1400" dirty="0">
                <a:hlinkClick r:id="rId10"/>
              </a:rPr>
              <a:t>http://datatracker.ietf.org/doc/draft-ietf-opsawg-capwap-alt-tunnel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July </a:t>
            </a:r>
            <a:r>
              <a:rPr lang="en-US" dirty="0" smtClean="0"/>
              <a:t>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</a:t>
            </a:r>
            <a:r>
              <a:rPr lang="en-US" sz="2000" dirty="0" smtClean="0"/>
              <a:t>meetings</a:t>
            </a:r>
            <a:r>
              <a:rPr lang="en-US" sz="2000" dirty="0" smtClean="0"/>
              <a:t>, agenda and presentations: </a:t>
            </a:r>
            <a:r>
              <a:rPr lang="en-US" sz="2000" dirty="0" smtClean="0"/>
              <a:t>Teleconference  </a:t>
            </a:r>
            <a:r>
              <a:rPr lang="en-US" sz="2000" dirty="0" smtClean="0"/>
              <a:t>Meeting  held </a:t>
            </a:r>
            <a:r>
              <a:rPr lang="en-US" sz="2000" dirty="0" smtClean="0"/>
              <a:t>18 June </a:t>
            </a:r>
            <a:r>
              <a:rPr lang="en-US" sz="2000" dirty="0" smtClean="0"/>
              <a:t>2014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3"/>
              </a:rPr>
              <a:t>http://www.iab.org/activities/joint-activities/iab-ieee-coordination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  <a:r>
              <a:rPr lang="en-US" sz="1800" dirty="0"/>
              <a:t>, see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www.iab.org/wp-content/IAB-uploads/2013/01/2014-06-18-ietf-ieee802-minutes.txt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No new IEEE 802.11 items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</a:t>
            </a:r>
            <a:r>
              <a:rPr lang="en-US" sz="1800" dirty="0" smtClean="0"/>
              <a:t>face to face meeting: 29 Sept 2014 </a:t>
            </a:r>
            <a:r>
              <a:rPr lang="en-US" sz="1800" dirty="0" smtClean="0"/>
              <a:t>(</a:t>
            </a:r>
            <a:r>
              <a:rPr lang="en-US" sz="1800" dirty="0" smtClean="0"/>
              <a:t>Newark Airport hotel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RFC4441bis </a:t>
            </a:r>
            <a:r>
              <a:rPr lang="en-US" sz="2000" dirty="0"/>
              <a:t>update, see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www.ietf.org/id/draft-iab-rfc4441rev-08.txt</a:t>
            </a:r>
            <a:r>
              <a:rPr lang="en-US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Approved by 802 EC in March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Has been sent to the RFC </a:t>
            </a:r>
            <a:r>
              <a:rPr lang="en-US" sz="1600" dirty="0" smtClean="0"/>
              <a:t>editor, should be published shortly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 smtClean="0"/>
              <a:t>EC “IETF/IAB/IESG..”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Approved by the EC in March 2014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Pat Thaler </a:t>
            </a:r>
            <a:r>
              <a:rPr lang="en-US" sz="1600" dirty="0" smtClean="0"/>
              <a:t>is</a:t>
            </a:r>
            <a:r>
              <a:rPr lang="en-US" sz="1600" dirty="0" smtClean="0"/>
              <a:t> </a:t>
            </a:r>
            <a:r>
              <a:rPr lang="en-US" sz="1600" dirty="0" smtClean="0"/>
              <a:t>chair; </a:t>
            </a:r>
            <a:r>
              <a:rPr lang="en-US" sz="1600" dirty="0" smtClean="0"/>
              <a:t>met</a:t>
            </a:r>
            <a:r>
              <a:rPr lang="en-US" sz="1600" dirty="0" smtClean="0"/>
              <a:t> this week: September joint meeting agenda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</a:t>
            </a:r>
            <a:r>
              <a:rPr lang="en-US" dirty="0" smtClean="0"/>
              <a:t>802.11 </a:t>
            </a:r>
            <a:r>
              <a:rPr lang="en-US" dirty="0" smtClean="0"/>
              <a:t>Liaison Activity - </a:t>
            </a:r>
            <a:r>
              <a:rPr lang="en-US" dirty="0" smtClean="0"/>
              <a:t>1 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Request from Individual Submission Editor (Nevil Brownlee) on </a:t>
            </a:r>
            <a:r>
              <a:rPr lang="en-US" sz="2000" dirty="0">
                <a:hlinkClick r:id="rId3"/>
              </a:rPr>
              <a:t>https://datatracker.ietf.org/doc/draft-avula-shwmp/?</a:t>
            </a:r>
            <a:r>
              <a:rPr lang="en-US" sz="2000" dirty="0" smtClean="0">
                <a:hlinkClick r:id="rId3"/>
              </a:rPr>
              <a:t>include_text=1</a:t>
            </a:r>
            <a:r>
              <a:rPr lang="en-US" sz="2000" dirty="0" smtClean="0"/>
              <a:t>  to ensure no conflict with 11s.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Liaison response </a:t>
            </a:r>
            <a:r>
              <a:rPr lang="en-US" sz="1600" dirty="0"/>
              <a:t>sent in May, see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mentor.ieee.org/802.11/dcn/14/11-14-0683-01-0000-shwmp-liaison-response.docx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Request for code point received, see 11-14-0848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M</a:t>
            </a:r>
            <a:r>
              <a:rPr lang="en-US" sz="1600" dirty="0" smtClean="0"/>
              <a:t>otion to confirm ANA action at Friday plenary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Request </a:t>
            </a:r>
            <a:r>
              <a:rPr lang="en-US" sz="2000" dirty="0"/>
              <a:t>for comments on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tools.ietf.org/html/draft-ietf-opsawg-capwap-extension-04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D</a:t>
            </a:r>
            <a:r>
              <a:rPr lang="en-US" sz="1600" dirty="0" smtClean="0"/>
              <a:t>iscussed </a:t>
            </a:r>
            <a:r>
              <a:rPr lang="en-US" sz="1600" dirty="0" smtClean="0"/>
              <a:t>in ARC Wednesday </a:t>
            </a:r>
            <a:r>
              <a:rPr lang="en-US" sz="1600" dirty="0" smtClean="0"/>
              <a:t>AM1, see ARC approved liaison </a:t>
            </a:r>
            <a:r>
              <a:rPr lang="en-US" sz="1600" dirty="0"/>
              <a:t>response in </a:t>
            </a: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mentor.ieee.org/802.11/dcn/14/11-14-0913-01-0000-liaison-response-opsawg-capwap-extension.docx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ARC motion at Friday plenary meeting</a:t>
            </a:r>
            <a:endParaRPr lang="en-US" sz="1600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7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661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</a:t>
            </a:r>
            <a:r>
              <a:rPr lang="en-US" dirty="0" smtClean="0"/>
              <a:t>July 2014 BOF sessions</a:t>
            </a:r>
            <a:endParaRPr 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https://datatracker.ietf.org/wg/bofs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51926"/>
              </p:ext>
            </p:extLst>
          </p:nvPr>
        </p:nvGraphicFramePr>
        <p:xfrm>
          <a:off x="685800" y="3002280"/>
          <a:ext cx="6781800" cy="1828800"/>
        </p:xfrm>
        <a:graphic>
          <a:graphicData uri="http://schemas.openxmlformats.org/drawingml/2006/table">
            <a:tbl>
              <a:tblPr/>
              <a:tblGrid>
                <a:gridCol w="1672225"/>
                <a:gridCol w="510957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vnfpool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Virtualized Network Function Pool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5"/>
                        </a:rPr>
                        <a:t>ianaplan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Planning for the IANA/NTIA Transition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6"/>
                        </a:rPr>
                        <a:t>ucan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Use Cases for Autonomic Networking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7"/>
                        </a:rPr>
                        <a:t>actn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Abstraction and Control of Transport Networks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8"/>
                        </a:rPr>
                        <a:t>dtnwg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Delay Tolerant Networking Working Group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9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Update: </a:t>
            </a: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:General Area Review Team comments being resolved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July</a:t>
            </a:r>
            <a:r>
              <a:rPr lang="en-US" sz="1800" dirty="0" smtClean="0"/>
              <a:t>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Submitted for publication: RADIUS Attributes for IEEE 802 Networks, see </a:t>
            </a:r>
            <a:r>
              <a:rPr lang="en-US" sz="1600" dirty="0">
                <a:hlinkClick r:id="rId4"/>
              </a:rPr>
              <a:t>http://datatracker.ietf.org/doc/draft-ietf-radext-ieee802ext</a:t>
            </a:r>
            <a:r>
              <a:rPr lang="en-US" sz="1600" dirty="0" smtClean="0">
                <a:hlinkClick r:id="rId4"/>
              </a:rPr>
              <a:t>/  </a:t>
            </a:r>
            <a:r>
              <a:rPr lang="en-US" sz="1600" dirty="0" smtClean="0"/>
              <a:t>Currently in AUTH48 review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posted: Support of fragmentation if </a:t>
            </a:r>
            <a:r>
              <a:rPr lang="en-US" sz="1600" dirty="0"/>
              <a:t>RADIUS packets, see </a:t>
            </a:r>
            <a:r>
              <a:rPr lang="en-US" sz="1600" dirty="0">
                <a:hlinkClick r:id="rId5"/>
              </a:rPr>
              <a:t>http://datatracker.ietf.org/doc/draft-ietf-radext-radius-fragmentation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available:  “DTLS as a transport layer for RADIUS”, see </a:t>
            </a:r>
            <a:r>
              <a:rPr lang="en-US" sz="1600" dirty="0">
                <a:hlinkClick r:id="rId6"/>
              </a:rPr>
              <a:t>http://datatracker.ietf.org/doc/draft-ietf-radext-dtls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69429</TotalTime>
  <Words>1190</Words>
  <Application>Microsoft Office PowerPoint</Application>
  <PresentationFormat>On-screen Show (4:3)</PresentationFormat>
  <Paragraphs>294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802.11-IETF Liaison Report</vt:lpstr>
      <vt:lpstr>Abstract</vt:lpstr>
      <vt:lpstr>IETF- IEEE 802 Liaison Activity - 1 </vt:lpstr>
      <vt:lpstr>IETF- IEEE 802 Liaison Activity - 2 </vt:lpstr>
      <vt:lpstr>IETF- IEEE 802.11 Liaison Activity - 1 </vt:lpstr>
      <vt:lpstr>IETF Meetings</vt:lpstr>
      <vt:lpstr>IETF July 2014 BOF sessions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412</cp:revision>
  <cp:lastPrinted>1998-02-10T13:28:06Z</cp:lastPrinted>
  <dcterms:created xsi:type="dcterms:W3CDTF">2005-01-04T21:26:55Z</dcterms:created>
  <dcterms:modified xsi:type="dcterms:W3CDTF">2014-07-16T16:45:39Z</dcterms:modified>
</cp:coreProperties>
</file>