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429" r:id="rId3"/>
    <p:sldId id="453" r:id="rId4"/>
    <p:sldId id="430" r:id="rId5"/>
    <p:sldId id="431" r:id="rId6"/>
    <p:sldId id="432" r:id="rId7"/>
    <p:sldId id="434" r:id="rId8"/>
    <p:sldId id="436" r:id="rId9"/>
    <p:sldId id="437" r:id="rId10"/>
    <p:sldId id="438" r:id="rId11"/>
    <p:sldId id="439" r:id="rId12"/>
    <p:sldId id="440" r:id="rId13"/>
    <p:sldId id="441" r:id="rId14"/>
    <p:sldId id="442" r:id="rId15"/>
    <p:sldId id="443" r:id="rId16"/>
    <p:sldId id="444" r:id="rId17"/>
    <p:sldId id="445" r:id="rId18"/>
    <p:sldId id="446" r:id="rId19"/>
    <p:sldId id="447" r:id="rId20"/>
    <p:sldId id="449" r:id="rId21"/>
    <p:sldId id="448" r:id="rId22"/>
    <p:sldId id="460" r:id="rId23"/>
    <p:sldId id="461" r:id="rId24"/>
    <p:sldId id="462" r:id="rId25"/>
    <p:sldId id="463" r:id="rId26"/>
    <p:sldId id="464" r:id="rId27"/>
    <p:sldId id="465" r:id="rId28"/>
    <p:sldId id="466" r:id="rId29"/>
    <p:sldId id="469" r:id="rId30"/>
    <p:sldId id="470" r:id="rId31"/>
    <p:sldId id="452" r:id="rId32"/>
    <p:sldId id="468" r:id="rId33"/>
    <p:sldId id="451" r:id="rId34"/>
    <p:sldId id="454" r:id="rId35"/>
    <p:sldId id="455" r:id="rId36"/>
    <p:sldId id="456" r:id="rId37"/>
    <p:sldId id="457" r:id="rId38"/>
    <p:sldId id="458" r:id="rId39"/>
    <p:sldId id="459" r:id="rId4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76" autoAdjust="0"/>
    <p:restoredTop sz="94671" autoAdjust="0"/>
  </p:normalViewPr>
  <p:slideViewPr>
    <p:cSldViewPr>
      <p:cViewPr>
        <p:scale>
          <a:sx n="82" d="100"/>
          <a:sy n="82" d="100"/>
        </p:scale>
        <p:origin x="-2140" y="-80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802.11-14/0755r6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4/11-14-0937-00-00ah-lb203-mac-resolution-cid3305.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4/11-14-0961-00-00ah-lb203-mac-resolution-8-2-5-5-1-2-9-3-2-3.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4/11-14-0962-00-00ah-lb203-mac-resolution-8-6-5-3-9-23-9-3-2-10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4/11-14-0963-00-00ah-lb203-mac-resolution-8-9-1-3-and-8-9-1-5-and-8-9-1-6.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4/11-14-0966-01-00ah-lb203-mac-resolution-9-49-5.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4/11-14-0932-04-00ah-lb203-phy-cca-clause-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4/11-14-0964-00-00ah-lb203-mac-resolution-9-3-2-4.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4/11-14-0965-00-00ah-lb203-mac-resolution-9-3-7.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4/11-14-0959-02-00ah-lb-203-comment-resolutions-for-subclause10-47-a.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796-03-00ah-tgah-lb203-comments-on-d2-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dirty="0" smtClean="0"/>
              <a:t>July 2014</a:t>
            </a:r>
          </a:p>
        </p:txBody>
      </p:sp>
      <p:sp>
        <p:nvSpPr>
          <p:cNvPr id="1028" name="Footer Placeholder 4"/>
          <p:cNvSpPr>
            <a:spLocks noGrp="1"/>
          </p:cNvSpPr>
          <p:nvPr>
            <p:ph type="ftr" sz="quarter" idx="11"/>
          </p:nvPr>
        </p:nvSpPr>
        <p:spPr>
          <a:xfrm>
            <a:off x="7328208" y="6475413"/>
            <a:ext cx="1215717" cy="184666"/>
          </a:xfrm>
          <a:noFill/>
        </p:spPr>
        <p:txBody>
          <a:bodyPr/>
          <a:lstStyle/>
          <a:p>
            <a:r>
              <a:rPr lang="en-US" dirty="0" smtClean="0"/>
              <a:t>Yongho </a:t>
            </a:r>
            <a:r>
              <a:rPr lang="en-US" dirty="0" err="1" smtClean="0"/>
              <a:t>Seok</a:t>
            </a:r>
            <a:r>
              <a:rPr lang="en-US" dirty="0" smtClean="0"/>
              <a:t> (Self)</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smtClean="0"/>
              <a:t>:</a:t>
            </a:r>
            <a:r>
              <a:rPr lang="en-US" sz="2000" b="0" smtClean="0"/>
              <a:t> 2014-07-17</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2973221041"/>
              </p:ext>
            </p:extLst>
          </p:nvPr>
        </p:nvGraphicFramePr>
        <p:xfrm>
          <a:off x="533400" y="2657475"/>
          <a:ext cx="8077200" cy="3638550"/>
        </p:xfrm>
        <a:graphic>
          <a:graphicData uri="http://schemas.openxmlformats.org/presentationml/2006/ole">
            <mc:AlternateContent xmlns:mc="http://schemas.openxmlformats.org/markup-compatibility/2006">
              <mc:Choice xmlns:v="urn:schemas-microsoft-com:vml" Requires="v">
                <p:oleObj spid="_x0000_s2048" name="Document" r:id="rId4" imgW="8685293" imgH="4159252" progId="Word.Document.8">
                  <p:embed/>
                </p:oleObj>
              </mc:Choice>
              <mc:Fallback>
                <p:oleObj name="Document" r:id="rId4" imgW="8685293" imgH="4159252" progId="Word.Document.8">
                  <p:embed/>
                  <p:pic>
                    <p:nvPicPr>
                      <p:cNvPr id="0" name="Picture 889"/>
                      <p:cNvPicPr>
                        <a:picLocks noChangeAspect="1" noChangeArrowheads="1"/>
                      </p:cNvPicPr>
                      <p:nvPr/>
                    </p:nvPicPr>
                    <p:blipFill>
                      <a:blip r:embed="rId5"/>
                      <a:srcRect/>
                      <a:stretch>
                        <a:fillRect/>
                      </a:stretch>
                    </p:blipFill>
                    <p:spPr bwMode="auto">
                      <a:xfrm>
                        <a:off x="533400" y="2657475"/>
                        <a:ext cx="807720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smtClean="0">
                <a:solidFill>
                  <a:schemeClr val="bg2"/>
                </a:solidFill>
              </a:rPr>
              <a:t>See slide 20</a:t>
            </a:r>
          </a:p>
          <a:p>
            <a:pPr lvl="1"/>
            <a:endParaRPr lang="en-US" altLang="ko-KR" dirty="0"/>
          </a:p>
          <a:p>
            <a:r>
              <a:rPr lang="en-US" altLang="ko-KR" dirty="0"/>
              <a:t>PHY and MAC</a:t>
            </a:r>
          </a:p>
          <a:p>
            <a:pPr lvl="1"/>
            <a:r>
              <a:rPr lang="en-US" altLang="ko-KR" dirty="0" smtClean="0">
                <a:solidFill>
                  <a:schemeClr val="bg2"/>
                </a:solidFill>
              </a:rPr>
              <a:t>lb203-comments-on-d2-0_assigned_to_editor_part1 (11-14/906r2, Alfred)</a:t>
            </a:r>
            <a:endParaRPr lang="en-US" altLang="ko-KR" dirty="0">
              <a:solidFill>
                <a:schemeClr val="bg2"/>
              </a:solidFill>
            </a:endParaRPr>
          </a:p>
          <a:p>
            <a:pPr lvl="1"/>
            <a:r>
              <a:rPr lang="en-US" altLang="ko-KR" dirty="0" smtClean="0">
                <a:solidFill>
                  <a:schemeClr val="bg2"/>
                </a:solidFill>
              </a:rPr>
              <a:t>LB203-MAC-Resolution-9.3.2.4 (11-14/964r0, Alfred)</a:t>
            </a:r>
            <a:endParaRPr lang="en-US" altLang="ko-KR" dirty="0">
              <a:solidFill>
                <a:schemeClr val="bg2"/>
              </a:solidFill>
            </a:endParaRPr>
          </a:p>
          <a:p>
            <a:pPr lvl="1"/>
            <a:r>
              <a:rPr lang="en-US" altLang="ko-KR" dirty="0" smtClean="0">
                <a:solidFill>
                  <a:schemeClr val="bg2"/>
                </a:solidFill>
              </a:rPr>
              <a:t>LB203-MAC-Resolution-9.3.7 (11-14/965r0, Alfred)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10</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11</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July 29 (Tuesday), 8PM </a:t>
            </a:r>
            <a:r>
              <a:rPr lang="en-US" altLang="ko-KR" dirty="0"/>
              <a:t>ET for 2 </a:t>
            </a:r>
            <a:r>
              <a:rPr lang="en-US" altLang="ko-KR" dirty="0" smtClean="0"/>
              <a:t>hour</a:t>
            </a:r>
          </a:p>
          <a:p>
            <a:pPr marL="609600" indent="-609600"/>
            <a:r>
              <a:rPr lang="en-US" altLang="ko-KR" dirty="0" smtClean="0"/>
              <a:t>August 5 (</a:t>
            </a:r>
            <a:r>
              <a:rPr lang="en-US" altLang="ko-KR" dirty="0"/>
              <a:t>Tuesday), </a:t>
            </a:r>
            <a:r>
              <a:rPr lang="en-US" altLang="ko-KR" dirty="0" smtClean="0"/>
              <a:t>8PM ET for 2 hour</a:t>
            </a:r>
          </a:p>
          <a:p>
            <a:pPr marL="609600" indent="-609600"/>
            <a:r>
              <a:rPr lang="en-US" altLang="ko-KR" dirty="0" smtClean="0"/>
              <a:t>August </a:t>
            </a:r>
            <a:r>
              <a:rPr lang="en-US" altLang="ko-KR" dirty="0"/>
              <a:t>12 (Tuesday), </a:t>
            </a:r>
            <a:r>
              <a:rPr lang="en-US" altLang="ko-KR" dirty="0" smtClean="0"/>
              <a:t>8PM ET for 2 hour</a:t>
            </a:r>
          </a:p>
          <a:p>
            <a:pPr marL="609600" indent="-609600"/>
            <a:r>
              <a:rPr lang="en-US" altLang="ko-KR" dirty="0" smtClean="0"/>
              <a:t>August </a:t>
            </a:r>
            <a:r>
              <a:rPr lang="en-US" altLang="ko-KR" dirty="0"/>
              <a:t>19 (Tuesday), </a:t>
            </a:r>
            <a:r>
              <a:rPr lang="en-US" altLang="ko-KR" dirty="0" smtClean="0"/>
              <a:t>8PM ET for 2 hour</a:t>
            </a:r>
          </a:p>
          <a:p>
            <a:pPr marL="609600" indent="-609600"/>
            <a:r>
              <a:rPr lang="en-US" altLang="ko-KR" dirty="0" smtClean="0"/>
              <a:t>August </a:t>
            </a:r>
            <a:r>
              <a:rPr lang="en-US" altLang="ko-KR" dirty="0"/>
              <a:t>26 (Tuesday), </a:t>
            </a:r>
            <a:r>
              <a:rPr lang="en-US" altLang="ko-KR" dirty="0" smtClean="0"/>
              <a:t>8PM ET for 2 hour</a:t>
            </a:r>
          </a:p>
          <a:p>
            <a:pPr marL="609600" indent="-609600"/>
            <a:r>
              <a:rPr lang="en-US" altLang="ko-KR" dirty="0" smtClean="0"/>
              <a:t>September </a:t>
            </a:r>
            <a:r>
              <a:rPr lang="en-US" altLang="ko-KR" dirty="0"/>
              <a:t>2 (Tuesday), </a:t>
            </a:r>
            <a:r>
              <a:rPr lang="en-US" altLang="ko-KR" dirty="0" smtClean="0"/>
              <a:t>8PM ET for 2 hour</a:t>
            </a:r>
          </a:p>
          <a:p>
            <a:pPr marL="609600" indent="-609600"/>
            <a:r>
              <a:rPr lang="en-US" altLang="ko-KR" dirty="0" smtClean="0"/>
              <a:t>September </a:t>
            </a:r>
            <a:r>
              <a:rPr lang="en-US" altLang="ko-KR" dirty="0"/>
              <a:t>9 (Tuesday), </a:t>
            </a:r>
            <a:r>
              <a:rPr lang="en-US" altLang="ko-KR" dirty="0" smtClean="0"/>
              <a:t>8PM ET for 2 hour</a:t>
            </a:r>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10"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0"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May meeting (11-14/0709r0) </a:t>
            </a:r>
            <a:r>
              <a:rPr lang="en-GB" altLang="ko-KR" dirty="0"/>
              <a:t>and conf call minutes </a:t>
            </a:r>
            <a:r>
              <a:rPr lang="en-GB" altLang="ko-KR" dirty="0" smtClean="0"/>
              <a:t>(11-14/853r0)</a:t>
            </a:r>
            <a:endParaRPr lang="ko-KR" altLang="ko-KR" dirty="0"/>
          </a:p>
          <a:p>
            <a:pPr lvl="1"/>
            <a:r>
              <a:rPr lang="en-US" altLang="ko-KR" dirty="0" smtClean="0"/>
              <a:t>Move</a:t>
            </a:r>
            <a:r>
              <a:rPr lang="en-US" altLang="ko-KR" dirty="0"/>
              <a:t>: </a:t>
            </a:r>
            <a:r>
              <a:rPr lang="en-US" altLang="ko-KR" dirty="0" smtClean="0"/>
              <a:t>Eugene</a:t>
            </a:r>
            <a:r>
              <a:rPr lang="en-US" altLang="ko-KR" dirty="0"/>
              <a:t>	Second</a:t>
            </a:r>
            <a:r>
              <a:rPr lang="en-US" altLang="ko-KR" dirty="0" smtClean="0"/>
              <a:t>: </a:t>
            </a:r>
            <a:r>
              <a:rPr lang="en-US" altLang="ko-KR" dirty="0" err="1" smtClean="0"/>
              <a:t>Liwen</a:t>
            </a:r>
            <a:endParaRPr lang="ko-KR" altLang="ko-KR" dirty="0"/>
          </a:p>
          <a:p>
            <a:pPr lvl="1"/>
            <a:r>
              <a:rPr lang="en-US" altLang="ko-KR" dirty="0"/>
              <a:t>Discussions</a:t>
            </a:r>
            <a:r>
              <a:rPr lang="en-US" altLang="ko-KR" dirty="0" smtClean="0"/>
              <a:t>: None </a:t>
            </a:r>
            <a:endParaRPr lang="ko-KR" altLang="ko-KR" dirty="0"/>
          </a:p>
          <a:p>
            <a:pPr lvl="1"/>
            <a:r>
              <a:rPr lang="en-US" altLang="ko-KR" dirty="0"/>
              <a:t>Motion passed u</a:t>
            </a:r>
            <a:r>
              <a:rPr lang="en-GB" altLang="ko-KR" dirty="0" err="1"/>
              <a:t>nanimously</a:t>
            </a:r>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meeting minutes (11-14/709r0)</a:t>
            </a:r>
          </a:p>
          <a:p>
            <a:pPr marL="1009650" lvl="1" indent="-609600"/>
            <a:r>
              <a:rPr lang="en-US" dirty="0" smtClean="0"/>
              <a:t>July 9</a:t>
            </a:r>
            <a:r>
              <a:rPr lang="en-US" baseline="30000" dirty="0" smtClean="0"/>
              <a:t>th</a:t>
            </a:r>
            <a:r>
              <a:rPr lang="en-US" dirty="0" smtClean="0"/>
              <a:t> Conference call minutes (11-14/853r0)</a:t>
            </a:r>
          </a:p>
          <a:p>
            <a:pPr marL="609600" indent="-609600"/>
            <a:r>
              <a:rPr lang="en-US" altLang="ko-KR" dirty="0"/>
              <a:t>Address Letter Ballot </a:t>
            </a:r>
            <a:r>
              <a:rPr lang="en-US" altLang="ko-KR" dirty="0" smtClean="0"/>
              <a:t>comments for Draft 2.0 </a:t>
            </a:r>
          </a:p>
          <a:p>
            <a:pPr marL="1009650" lvl="1" indent="-609600"/>
            <a:r>
              <a:rPr lang="en-US" altLang="ko-KR" dirty="0" err="1" smtClean="0"/>
              <a:t>TGah</a:t>
            </a:r>
            <a:r>
              <a:rPr lang="en-US" altLang="ko-KR" dirty="0" smtClean="0"/>
              <a:t> LB203 Comment spreadsheet (11-14/796r3)</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7"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11-14/969r0 </a:t>
            </a:r>
            <a:r>
              <a:rPr lang="en-US" altLang="ko-KR" dirty="0"/>
              <a:t>with the following </a:t>
            </a:r>
            <a:r>
              <a:rPr lang="en-US" altLang="ko-KR" dirty="0" smtClean="0"/>
              <a:t>tab:</a:t>
            </a:r>
          </a:p>
          <a:p>
            <a:pPr lvl="1"/>
            <a:r>
              <a:rPr lang="en-US" altLang="ko-KR" dirty="0" smtClean="0"/>
              <a:t>MAC Ad-hoc</a:t>
            </a:r>
          </a:p>
          <a:p>
            <a:pPr lvl="1"/>
            <a:r>
              <a:rPr lang="en-US" altLang="ko-KR" dirty="0" smtClean="0"/>
              <a:t>PHY Ad-hoc </a:t>
            </a:r>
            <a:endParaRPr lang="en-US" altLang="ko-KR" dirty="0"/>
          </a:p>
          <a:p>
            <a:endParaRPr lang="en-US" altLang="ko-KR" b="1" dirty="0" smtClean="0"/>
          </a:p>
          <a:p>
            <a:pPr lvl="1"/>
            <a:r>
              <a:rPr lang="en-US" altLang="ko-KR" dirty="0"/>
              <a:t>Move: </a:t>
            </a:r>
            <a:r>
              <a:rPr lang="en-US" altLang="ko-KR" dirty="0" smtClean="0"/>
              <a:t>Alfred</a:t>
            </a:r>
            <a:r>
              <a:rPr lang="en-US" altLang="ko-KR" dirty="0" smtClean="0"/>
              <a:t>	Second</a:t>
            </a:r>
            <a:r>
              <a:rPr lang="en-US" altLang="ko-KR" dirty="0"/>
              <a:t>: </a:t>
            </a:r>
            <a:r>
              <a:rPr lang="en-US" altLang="ko-KR" dirty="0" err="1"/>
              <a:t>Shahrnaz</a:t>
            </a:r>
            <a:endParaRPr lang="ko-KR" altLang="ko-KR" dirty="0"/>
          </a:p>
          <a:p>
            <a:pPr lvl="1"/>
            <a:r>
              <a:rPr lang="en-US" altLang="ko-KR" dirty="0"/>
              <a:t>Discussions</a:t>
            </a:r>
            <a:r>
              <a:rPr lang="en-US" altLang="ko-KR" dirty="0"/>
              <a:t>: None </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passes unanimously  </a:t>
            </a:r>
            <a:endParaRPr lang="en-US" altLang="ko-KR"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11-14/906r2 </a:t>
            </a:r>
            <a:r>
              <a:rPr lang="en-US" altLang="ko-KR" dirty="0"/>
              <a:t>with the following tab:</a:t>
            </a:r>
            <a:endParaRPr lang="ko-KR" altLang="ko-KR" dirty="0"/>
          </a:p>
          <a:p>
            <a:pPr lvl="1"/>
            <a:r>
              <a:rPr lang="en-US" altLang="ko-KR" dirty="0" smtClean="0"/>
              <a:t>Comments</a:t>
            </a:r>
            <a:endParaRPr lang="ko-KR" altLang="ko-KR" dirty="0"/>
          </a:p>
          <a:p>
            <a:endParaRPr lang="en-US" altLang="ko-KR" b="1" dirty="0" smtClean="0"/>
          </a:p>
          <a:p>
            <a:pPr lvl="1"/>
            <a:r>
              <a:rPr lang="en-US" altLang="ko-KR" dirty="0" smtClean="0"/>
              <a:t>Move</a:t>
            </a:r>
            <a:r>
              <a:rPr lang="en-US" altLang="ko-KR" dirty="0"/>
              <a:t>: </a:t>
            </a:r>
            <a:r>
              <a:rPr lang="en-US" altLang="ko-KR" dirty="0" smtClean="0"/>
              <a:t>Alfred</a:t>
            </a:r>
            <a:r>
              <a:rPr lang="en-US" altLang="ko-KR" dirty="0" smtClean="0"/>
              <a:t>	Second</a:t>
            </a:r>
            <a:r>
              <a:rPr lang="en-US" altLang="ko-KR" dirty="0" smtClean="0"/>
              <a:t>: </a:t>
            </a:r>
            <a:r>
              <a:rPr lang="en-US" altLang="ko-KR" dirty="0" err="1" smtClean="0"/>
              <a:t>Shahrnaz</a:t>
            </a:r>
            <a:endParaRPr lang="ko-KR" altLang="ko-KR" dirty="0"/>
          </a:p>
          <a:p>
            <a:pPr lvl="1"/>
            <a:r>
              <a:rPr lang="en-US" altLang="ko-KR" dirty="0" smtClean="0"/>
              <a:t>Discussions</a:t>
            </a:r>
            <a:r>
              <a:rPr lang="en-US" altLang="ko-KR" dirty="0"/>
              <a:t>: None </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ko-KR" altLang="en-US"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11-14/907r1 </a:t>
            </a:r>
            <a:r>
              <a:rPr lang="en-US" altLang="ko-KR" dirty="0"/>
              <a:t>with the following tab:</a:t>
            </a:r>
            <a:endParaRPr lang="ko-KR" altLang="ko-KR" dirty="0"/>
          </a:p>
          <a:p>
            <a:pPr lvl="1"/>
            <a:r>
              <a:rPr lang="en-US" altLang="ko-KR" dirty="0" smtClean="0"/>
              <a:t>Comments</a:t>
            </a:r>
            <a:endParaRPr lang="ko-KR" altLang="ko-KR" dirty="0"/>
          </a:p>
          <a:p>
            <a:endParaRPr lang="en-US" altLang="ko-KR" b="1" dirty="0" smtClean="0"/>
          </a:p>
          <a:p>
            <a:pPr lvl="1"/>
            <a:r>
              <a:rPr lang="en-US" altLang="ko-KR" dirty="0" smtClean="0"/>
              <a:t>Move</a:t>
            </a:r>
            <a:r>
              <a:rPr lang="en-US" altLang="ko-KR" dirty="0"/>
              <a:t>: </a:t>
            </a:r>
            <a:r>
              <a:rPr lang="en-US" altLang="ko-KR" dirty="0" smtClean="0"/>
              <a:t>Bin</a:t>
            </a:r>
            <a:r>
              <a:rPr lang="en-US" altLang="ko-KR" dirty="0" smtClean="0"/>
              <a:t>	Second</a:t>
            </a:r>
            <a:r>
              <a:rPr lang="en-US" altLang="ko-KR" dirty="0" smtClean="0"/>
              <a:t>: </a:t>
            </a:r>
            <a:r>
              <a:rPr lang="en-US" altLang="ko-KR" dirty="0" err="1" smtClean="0"/>
              <a:t>Kaiying</a:t>
            </a:r>
            <a:endParaRPr lang="ko-KR" altLang="ko-KR" dirty="0"/>
          </a:p>
          <a:p>
            <a:pPr lvl="1"/>
            <a:r>
              <a:rPr lang="en-US" altLang="ko-KR" dirty="0" smtClean="0"/>
              <a:t>Discussions</a:t>
            </a:r>
            <a:r>
              <a:rPr lang="en-US" altLang="ko-KR" dirty="0" smtClean="0"/>
              <a:t>: None</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ko-KR" altLang="en-US"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788733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a:t>5</a:t>
            </a:r>
            <a:endParaRPr lang="ko-KR" altLang="en-US" dirty="0"/>
          </a:p>
        </p:txBody>
      </p:sp>
      <p:sp>
        <p:nvSpPr>
          <p:cNvPr id="3" name="내용 개체 틀 2"/>
          <p:cNvSpPr>
            <a:spLocks noGrp="1"/>
          </p:cNvSpPr>
          <p:nvPr>
            <p:ph idx="1"/>
          </p:nvPr>
        </p:nvSpPr>
        <p:spPr/>
        <p:txBody>
          <a:bodyPr/>
          <a:lstStyle/>
          <a:p>
            <a:r>
              <a:rPr lang="en-US" altLang="ko-KR" dirty="0"/>
              <a:t>Approve the resolutions in </a:t>
            </a:r>
            <a:r>
              <a:rPr lang="en-US" altLang="ko-KR" dirty="0">
                <a:hlinkClick r:id="rId2"/>
              </a:rPr>
              <a:t>https://</a:t>
            </a:r>
            <a:r>
              <a:rPr lang="en-US" altLang="ko-KR" dirty="0" smtClean="0">
                <a:hlinkClick r:id="rId2"/>
              </a:rPr>
              <a:t>mentor.ieee.org/802.11/dcn/14/11-14-0937-00-00ah-lb203-mac-resolution-cid3305.docx</a:t>
            </a:r>
            <a:r>
              <a:rPr lang="en-US" altLang="ko-KR" dirty="0" smtClean="0"/>
              <a:t/>
            </a:r>
            <a:br>
              <a:rPr lang="en-US" altLang="ko-KR" dirty="0" smtClean="0"/>
            </a:br>
            <a:r>
              <a:rPr lang="en-US" altLang="ko-KR" dirty="0" smtClean="0"/>
              <a:t>, and </a:t>
            </a:r>
            <a:r>
              <a:rPr lang="en-US" altLang="ko-KR" dirty="0"/>
              <a:t>incorporate the indicated text changes into the </a:t>
            </a:r>
            <a:r>
              <a:rPr lang="en-US" altLang="ko-KR" dirty="0" err="1" smtClean="0"/>
              <a:t>TGah</a:t>
            </a:r>
            <a:r>
              <a:rPr lang="en-US" altLang="ko-KR" dirty="0" smtClean="0"/>
              <a:t> </a:t>
            </a:r>
            <a:r>
              <a:rPr lang="en-US" altLang="ko-KR" dirty="0"/>
              <a:t>draft.</a:t>
            </a:r>
          </a:p>
          <a:p>
            <a:endParaRPr lang="en-US" altLang="ko-KR" b="1" dirty="0" smtClean="0"/>
          </a:p>
          <a:p>
            <a:pPr lvl="1"/>
            <a:r>
              <a:rPr lang="en-US" altLang="ko-KR" dirty="0" smtClean="0"/>
              <a:t>Move</a:t>
            </a:r>
            <a:r>
              <a:rPr lang="en-US" altLang="ko-KR" dirty="0"/>
              <a:t>: </a:t>
            </a:r>
            <a:r>
              <a:rPr lang="en-US" altLang="ko-KR" dirty="0"/>
              <a:t>Alfred </a:t>
            </a:r>
            <a:r>
              <a:rPr lang="en-US" altLang="ko-KR" dirty="0" smtClean="0"/>
              <a:t>	Second</a:t>
            </a:r>
            <a:r>
              <a:rPr lang="en-US" altLang="ko-KR" dirty="0"/>
              <a:t>: Matthew</a:t>
            </a:r>
            <a:endParaRPr lang="ko-KR" altLang="ko-KR" dirty="0"/>
          </a:p>
          <a:p>
            <a:pPr lvl="1"/>
            <a:r>
              <a:rPr lang="en-US" altLang="ko-KR" dirty="0" smtClean="0"/>
              <a:t>Discussions</a:t>
            </a:r>
            <a:r>
              <a:rPr lang="en-US" altLang="ko-KR" dirty="0"/>
              <a:t>: None</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ko-KR" altLang="en-US"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19037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a:t>6</a:t>
            </a:r>
            <a:endParaRPr lang="ko-KR" altLang="en-US" dirty="0"/>
          </a:p>
        </p:txBody>
      </p:sp>
      <p:sp>
        <p:nvSpPr>
          <p:cNvPr id="3" name="내용 개체 틀 2"/>
          <p:cNvSpPr>
            <a:spLocks noGrp="1"/>
          </p:cNvSpPr>
          <p:nvPr>
            <p:ph idx="1"/>
          </p:nvPr>
        </p:nvSpPr>
        <p:spPr/>
        <p:txBody>
          <a:bodyPr/>
          <a:lstStyle/>
          <a:p>
            <a:r>
              <a:rPr lang="en-US" altLang="ko-KR" dirty="0"/>
              <a:t>Approve the resolutions in </a:t>
            </a:r>
            <a:r>
              <a:rPr lang="en-US" altLang="ko-KR" dirty="0">
                <a:hlinkClick r:id="rId2"/>
              </a:rPr>
              <a:t>https://</a:t>
            </a:r>
            <a:r>
              <a:rPr lang="en-US" altLang="ko-KR" dirty="0" smtClean="0">
                <a:hlinkClick r:id="rId2"/>
              </a:rPr>
              <a:t>mentor.ieee.org/802.11/dcn/14/11-14-0961-00-00ah-lb203-mac-resolution-8-2-5-5-1-2-9-3-2-3.docx</a:t>
            </a:r>
            <a:r>
              <a:rPr lang="en-US" altLang="ko-KR" dirty="0" smtClean="0"/>
              <a:t/>
            </a:r>
            <a:br>
              <a:rPr lang="en-US" altLang="ko-KR" dirty="0" smtClean="0"/>
            </a:br>
            <a:r>
              <a:rPr lang="en-US" altLang="ko-KR" dirty="0" smtClean="0"/>
              <a:t>, and </a:t>
            </a:r>
            <a:r>
              <a:rPr lang="en-US" altLang="ko-KR" dirty="0"/>
              <a:t>incorporate the indicated text changes into the </a:t>
            </a:r>
            <a:r>
              <a:rPr lang="en-US" altLang="ko-KR" dirty="0" err="1" smtClean="0"/>
              <a:t>TGah</a:t>
            </a:r>
            <a:r>
              <a:rPr lang="en-US" altLang="ko-KR" dirty="0" smtClean="0"/>
              <a:t> </a:t>
            </a:r>
            <a:r>
              <a:rPr lang="en-US" altLang="ko-KR" dirty="0"/>
              <a:t>draft.</a:t>
            </a:r>
          </a:p>
          <a:p>
            <a:endParaRPr lang="en-US" altLang="ko-KR" b="1" dirty="0" smtClean="0"/>
          </a:p>
          <a:p>
            <a:pPr lvl="1"/>
            <a:r>
              <a:rPr lang="en-US" altLang="ko-KR" dirty="0" smtClean="0"/>
              <a:t>Move</a:t>
            </a:r>
            <a:r>
              <a:rPr lang="en-US" altLang="ko-KR" dirty="0"/>
              <a:t>: </a:t>
            </a:r>
            <a:r>
              <a:rPr lang="en-US" altLang="ko-KR" dirty="0" smtClean="0"/>
              <a:t>Alfred</a:t>
            </a:r>
            <a:r>
              <a:rPr lang="en-US" altLang="ko-KR" dirty="0" smtClean="0"/>
              <a:t>	Second</a:t>
            </a:r>
            <a:r>
              <a:rPr lang="en-US" altLang="ko-KR" dirty="0" smtClean="0"/>
              <a:t>: Ron</a:t>
            </a:r>
            <a:endParaRPr lang="ko-KR" altLang="ko-KR" dirty="0"/>
          </a:p>
          <a:p>
            <a:pPr lvl="1"/>
            <a:r>
              <a:rPr lang="en-US" altLang="ko-KR" dirty="0" smtClean="0"/>
              <a:t>Discussions</a:t>
            </a:r>
            <a:r>
              <a:rPr lang="en-US" altLang="ko-KR" dirty="0"/>
              <a:t>: None </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ko-KR" altLang="en-US"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670263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7</a:t>
            </a:r>
            <a:endParaRPr lang="ko-KR" altLang="en-US" dirty="0"/>
          </a:p>
        </p:txBody>
      </p:sp>
      <p:sp>
        <p:nvSpPr>
          <p:cNvPr id="3" name="내용 개체 틀 2"/>
          <p:cNvSpPr>
            <a:spLocks noGrp="1"/>
          </p:cNvSpPr>
          <p:nvPr>
            <p:ph idx="1"/>
          </p:nvPr>
        </p:nvSpPr>
        <p:spPr/>
        <p:txBody>
          <a:bodyPr/>
          <a:lstStyle/>
          <a:p>
            <a:r>
              <a:rPr lang="en-US" altLang="ko-KR" dirty="0"/>
              <a:t>Approve the resolutions in </a:t>
            </a:r>
            <a:r>
              <a:rPr lang="en-US" altLang="ko-KR" dirty="0">
                <a:hlinkClick r:id="rId2"/>
              </a:rPr>
              <a:t>https://</a:t>
            </a:r>
            <a:r>
              <a:rPr lang="en-US" altLang="ko-KR" dirty="0" smtClean="0">
                <a:hlinkClick r:id="rId2"/>
              </a:rPr>
              <a:t>mentor.ieee.org/802.11/dcn/14/11-14-0962-00-00ah-lb203-mac-resolution-8-6-5-3-9-23-9-3-2-10a.docx</a:t>
            </a:r>
            <a:r>
              <a:rPr lang="en-US" altLang="ko-KR" dirty="0" smtClean="0"/>
              <a:t/>
            </a:r>
            <a:br>
              <a:rPr lang="en-US" altLang="ko-KR" dirty="0" smtClean="0"/>
            </a:br>
            <a:r>
              <a:rPr lang="en-US" altLang="ko-KR" dirty="0" smtClean="0"/>
              <a:t>, and </a:t>
            </a:r>
            <a:r>
              <a:rPr lang="en-US" altLang="ko-KR" dirty="0"/>
              <a:t>incorporate the indicated text changes into the </a:t>
            </a:r>
            <a:r>
              <a:rPr lang="en-US" altLang="ko-KR" dirty="0" err="1" smtClean="0"/>
              <a:t>TGah</a:t>
            </a:r>
            <a:r>
              <a:rPr lang="en-US" altLang="ko-KR" dirty="0" smtClean="0"/>
              <a:t> </a:t>
            </a:r>
            <a:r>
              <a:rPr lang="en-US" altLang="ko-KR" dirty="0"/>
              <a:t>draft.</a:t>
            </a:r>
          </a:p>
          <a:p>
            <a:endParaRPr lang="en-US" altLang="ko-KR" b="1" dirty="0" smtClean="0"/>
          </a:p>
          <a:p>
            <a:pPr lvl="1"/>
            <a:r>
              <a:rPr lang="en-US" altLang="ko-KR" dirty="0" smtClean="0"/>
              <a:t>Move</a:t>
            </a:r>
            <a:r>
              <a:rPr lang="en-US" altLang="ko-KR" dirty="0" smtClean="0"/>
              <a:t>: Alfred </a:t>
            </a:r>
            <a:r>
              <a:rPr lang="en-US" altLang="ko-KR" dirty="0" smtClean="0"/>
              <a:t>	</a:t>
            </a:r>
            <a:r>
              <a:rPr lang="en-US" altLang="ko-KR" dirty="0" smtClean="0"/>
              <a:t>Second: </a:t>
            </a:r>
            <a:r>
              <a:rPr lang="en-US" altLang="ko-KR" dirty="0" err="1" smtClean="0"/>
              <a:t>Chitto</a:t>
            </a:r>
            <a:endParaRPr lang="ko-KR" altLang="ko-KR" dirty="0"/>
          </a:p>
          <a:p>
            <a:pPr lvl="1"/>
            <a:r>
              <a:rPr lang="en-US" altLang="ko-KR" dirty="0" smtClean="0"/>
              <a:t>Discussions</a:t>
            </a:r>
            <a:r>
              <a:rPr lang="en-US" altLang="ko-KR" dirty="0"/>
              <a:t>: None </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ko-KR" altLang="en-US"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670263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8</a:t>
            </a:r>
            <a:endParaRPr lang="ko-KR" altLang="en-US" dirty="0"/>
          </a:p>
        </p:txBody>
      </p:sp>
      <p:sp>
        <p:nvSpPr>
          <p:cNvPr id="3" name="내용 개체 틀 2"/>
          <p:cNvSpPr>
            <a:spLocks noGrp="1"/>
          </p:cNvSpPr>
          <p:nvPr>
            <p:ph idx="1"/>
          </p:nvPr>
        </p:nvSpPr>
        <p:spPr/>
        <p:txBody>
          <a:bodyPr/>
          <a:lstStyle/>
          <a:p>
            <a:r>
              <a:rPr lang="en-US" altLang="ko-KR" dirty="0"/>
              <a:t>Approve the resolutions in </a:t>
            </a:r>
            <a:r>
              <a:rPr lang="en-US" altLang="ko-KR" dirty="0">
                <a:hlinkClick r:id="rId2"/>
              </a:rPr>
              <a:t>https://</a:t>
            </a:r>
            <a:r>
              <a:rPr lang="en-US" altLang="ko-KR" dirty="0" smtClean="0">
                <a:hlinkClick r:id="rId2"/>
              </a:rPr>
              <a:t>mentor.ieee.org/802.11/dcn/14/11-14-0963-00-00ah-lb203-mac-resolution-8-9-1-3-and-8-9-1-5-and-8-9-1-6.docx</a:t>
            </a:r>
            <a:r>
              <a:rPr lang="en-US" altLang="ko-KR" dirty="0" smtClean="0"/>
              <a:t/>
            </a:r>
            <a:br>
              <a:rPr lang="en-US" altLang="ko-KR" dirty="0" smtClean="0"/>
            </a:br>
            <a:r>
              <a:rPr lang="en-US" altLang="ko-KR" dirty="0" smtClean="0"/>
              <a:t>, and </a:t>
            </a:r>
            <a:r>
              <a:rPr lang="en-US" altLang="ko-KR" dirty="0"/>
              <a:t>incorporate the indicated text changes into the </a:t>
            </a:r>
            <a:r>
              <a:rPr lang="en-US" altLang="ko-KR" dirty="0" err="1" smtClean="0"/>
              <a:t>TGah</a:t>
            </a:r>
            <a:r>
              <a:rPr lang="en-US" altLang="ko-KR" dirty="0" smtClean="0"/>
              <a:t> </a:t>
            </a:r>
            <a:r>
              <a:rPr lang="en-US" altLang="ko-KR" dirty="0"/>
              <a:t>draft.</a:t>
            </a:r>
          </a:p>
          <a:p>
            <a:endParaRPr lang="en-US" altLang="ko-KR" b="1" dirty="0" smtClean="0"/>
          </a:p>
          <a:p>
            <a:pPr lvl="1"/>
            <a:r>
              <a:rPr lang="en-US" altLang="ko-KR" dirty="0" smtClean="0"/>
              <a:t>Move</a:t>
            </a:r>
            <a:r>
              <a:rPr lang="en-US" altLang="ko-KR" dirty="0"/>
              <a:t>: </a:t>
            </a:r>
            <a:r>
              <a:rPr lang="en-US" altLang="ko-KR" dirty="0" smtClean="0"/>
              <a:t>Alfred</a:t>
            </a:r>
            <a:r>
              <a:rPr lang="en-US" altLang="ko-KR" dirty="0" smtClean="0"/>
              <a:t>	Second</a:t>
            </a:r>
            <a:r>
              <a:rPr lang="en-US" altLang="ko-KR" dirty="0" smtClean="0"/>
              <a:t>: </a:t>
            </a:r>
            <a:r>
              <a:rPr lang="en-US" altLang="ko-KR" dirty="0" err="1" smtClean="0"/>
              <a:t>Chitto</a:t>
            </a:r>
            <a:endParaRPr lang="ko-KR" altLang="ko-KR" dirty="0"/>
          </a:p>
          <a:p>
            <a:pPr lvl="1"/>
            <a:r>
              <a:rPr lang="en-US" altLang="ko-KR" dirty="0" smtClean="0"/>
              <a:t>Discussions</a:t>
            </a:r>
            <a:r>
              <a:rPr lang="en-US" altLang="ko-KR" dirty="0"/>
              <a:t>: None </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ko-KR" altLang="en-US"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670263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9</a:t>
            </a:r>
            <a:endParaRPr lang="ko-KR" altLang="en-US" dirty="0"/>
          </a:p>
        </p:txBody>
      </p:sp>
      <p:sp>
        <p:nvSpPr>
          <p:cNvPr id="3" name="내용 개체 틀 2"/>
          <p:cNvSpPr>
            <a:spLocks noGrp="1"/>
          </p:cNvSpPr>
          <p:nvPr>
            <p:ph idx="1"/>
          </p:nvPr>
        </p:nvSpPr>
        <p:spPr/>
        <p:txBody>
          <a:bodyPr/>
          <a:lstStyle/>
          <a:p>
            <a:r>
              <a:rPr lang="en-US" altLang="ko-KR" dirty="0"/>
              <a:t>Approve the resolutions in </a:t>
            </a:r>
            <a:r>
              <a:rPr lang="en-US" altLang="ko-KR" dirty="0">
                <a:hlinkClick r:id="rId2"/>
              </a:rPr>
              <a:t>https://</a:t>
            </a:r>
            <a:r>
              <a:rPr lang="en-US" altLang="ko-KR" dirty="0" smtClean="0">
                <a:hlinkClick r:id="rId2"/>
              </a:rPr>
              <a:t>mentor.ieee.org/802.11/dcn/14/11-14-0966-01-00ah-lb203-mac-resolution-9-49-5.docx</a:t>
            </a:r>
            <a:r>
              <a:rPr lang="en-US" altLang="ko-KR" dirty="0" smtClean="0"/>
              <a:t/>
            </a:r>
            <a:br>
              <a:rPr lang="en-US" altLang="ko-KR" dirty="0" smtClean="0"/>
            </a:br>
            <a:r>
              <a:rPr lang="en-US" altLang="ko-KR" dirty="0" smtClean="0"/>
              <a:t>, and </a:t>
            </a:r>
            <a:r>
              <a:rPr lang="en-US" altLang="ko-KR" dirty="0"/>
              <a:t>incorporate the indicated text changes into the </a:t>
            </a:r>
            <a:r>
              <a:rPr lang="en-US" altLang="ko-KR" dirty="0" err="1" smtClean="0"/>
              <a:t>TGah</a:t>
            </a:r>
            <a:r>
              <a:rPr lang="en-US" altLang="ko-KR" dirty="0" smtClean="0"/>
              <a:t> </a:t>
            </a:r>
            <a:r>
              <a:rPr lang="en-US" altLang="ko-KR" dirty="0"/>
              <a:t>draft.</a:t>
            </a:r>
          </a:p>
          <a:p>
            <a:endParaRPr lang="en-US" altLang="ko-KR" b="1" dirty="0" smtClean="0"/>
          </a:p>
          <a:p>
            <a:pPr lvl="1"/>
            <a:r>
              <a:rPr lang="en-US" altLang="ko-KR" dirty="0" smtClean="0"/>
              <a:t>Move</a:t>
            </a:r>
            <a:r>
              <a:rPr lang="en-US" altLang="ko-KR" dirty="0"/>
              <a:t>: </a:t>
            </a:r>
            <a:r>
              <a:rPr lang="en-US" altLang="ko-KR" dirty="0" smtClean="0"/>
              <a:t>Matthew</a:t>
            </a:r>
            <a:r>
              <a:rPr lang="en-US" altLang="ko-KR" dirty="0" smtClean="0"/>
              <a:t>	Second</a:t>
            </a:r>
            <a:r>
              <a:rPr lang="en-US" altLang="ko-KR" dirty="0" smtClean="0"/>
              <a:t>: Bin</a:t>
            </a:r>
            <a:endParaRPr lang="ko-KR" altLang="ko-KR" dirty="0"/>
          </a:p>
          <a:p>
            <a:pPr lvl="1"/>
            <a:r>
              <a:rPr lang="en-US" altLang="ko-KR" dirty="0" smtClean="0"/>
              <a:t>Discussions</a:t>
            </a:r>
            <a:r>
              <a:rPr lang="en-US" altLang="ko-KR" dirty="0"/>
              <a:t>: None </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ko-KR" altLang="en-US"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670263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10</a:t>
            </a:r>
            <a:endParaRPr lang="ko-KR" altLang="en-US" dirty="0"/>
          </a:p>
        </p:txBody>
      </p:sp>
      <p:sp>
        <p:nvSpPr>
          <p:cNvPr id="3" name="내용 개체 틀 2"/>
          <p:cNvSpPr>
            <a:spLocks noGrp="1"/>
          </p:cNvSpPr>
          <p:nvPr>
            <p:ph idx="1"/>
          </p:nvPr>
        </p:nvSpPr>
        <p:spPr/>
        <p:txBody>
          <a:bodyPr/>
          <a:lstStyle/>
          <a:p>
            <a:r>
              <a:rPr lang="en-US" altLang="ko-KR" dirty="0"/>
              <a:t>Approve the resolutions in </a:t>
            </a:r>
            <a:r>
              <a:rPr lang="en-US" altLang="ko-KR" dirty="0">
                <a:hlinkClick r:id="rId2"/>
              </a:rPr>
              <a:t>https://</a:t>
            </a:r>
            <a:r>
              <a:rPr lang="en-US" altLang="ko-KR" dirty="0" smtClean="0">
                <a:hlinkClick r:id="rId2"/>
              </a:rPr>
              <a:t>mentor.ieee.org/802.11/dcn/14/11-14-0932-04-00ah-lb203-phy-cca-clause-7.docx</a:t>
            </a:r>
            <a:r>
              <a:rPr lang="en-US" altLang="ko-KR" dirty="0" smtClean="0"/>
              <a:t/>
            </a:r>
            <a:br>
              <a:rPr lang="en-US" altLang="ko-KR" dirty="0" smtClean="0"/>
            </a:br>
            <a:r>
              <a:rPr lang="en-US" altLang="ko-KR" dirty="0" smtClean="0"/>
              <a:t>, and </a:t>
            </a:r>
            <a:r>
              <a:rPr lang="en-US" altLang="ko-KR" dirty="0"/>
              <a:t>incorporate the indicated text changes into the </a:t>
            </a:r>
            <a:r>
              <a:rPr lang="en-US" altLang="ko-KR" dirty="0" err="1" smtClean="0"/>
              <a:t>TGah</a:t>
            </a:r>
            <a:r>
              <a:rPr lang="en-US" altLang="ko-KR" dirty="0" smtClean="0"/>
              <a:t> </a:t>
            </a:r>
            <a:r>
              <a:rPr lang="en-US" altLang="ko-KR" dirty="0"/>
              <a:t>draft.</a:t>
            </a:r>
          </a:p>
          <a:p>
            <a:endParaRPr lang="en-US" altLang="ko-KR" b="1" dirty="0" smtClean="0"/>
          </a:p>
          <a:p>
            <a:pPr lvl="1"/>
            <a:r>
              <a:rPr lang="en-US" altLang="ko-KR" dirty="0" smtClean="0"/>
              <a:t>Move</a:t>
            </a:r>
            <a:r>
              <a:rPr lang="en-US" altLang="ko-KR" dirty="0"/>
              <a:t>: </a:t>
            </a:r>
            <a:r>
              <a:rPr lang="en-US" altLang="ko-KR" dirty="0" err="1" smtClean="0"/>
              <a:t>Liwen</a:t>
            </a:r>
            <a:r>
              <a:rPr lang="en-US" altLang="ko-KR" dirty="0" smtClean="0"/>
              <a:t>	Second</a:t>
            </a:r>
            <a:r>
              <a:rPr lang="en-US" altLang="ko-KR" dirty="0" smtClean="0"/>
              <a:t>: Ron</a:t>
            </a:r>
            <a:endParaRPr lang="ko-KR" altLang="ko-KR" dirty="0"/>
          </a:p>
          <a:p>
            <a:pPr lvl="1"/>
            <a:r>
              <a:rPr lang="en-US" altLang="ko-KR" dirty="0" smtClean="0"/>
              <a:t>Discussions</a:t>
            </a:r>
            <a:r>
              <a:rPr lang="en-US" altLang="ko-KR" dirty="0"/>
              <a:t>: None </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ko-KR" altLang="en-US"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670263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11</a:t>
            </a:r>
            <a:endParaRPr lang="ko-KR" altLang="en-US" dirty="0"/>
          </a:p>
        </p:txBody>
      </p:sp>
      <p:sp>
        <p:nvSpPr>
          <p:cNvPr id="3" name="내용 개체 틀 2"/>
          <p:cNvSpPr>
            <a:spLocks noGrp="1"/>
          </p:cNvSpPr>
          <p:nvPr>
            <p:ph idx="1"/>
          </p:nvPr>
        </p:nvSpPr>
        <p:spPr>
          <a:xfrm>
            <a:off x="685800" y="1447800"/>
            <a:ext cx="7772400" cy="4114800"/>
          </a:xfrm>
        </p:spPr>
        <p:txBody>
          <a:bodyPr/>
          <a:lstStyle/>
          <a:p>
            <a:r>
              <a:rPr lang="en-US" altLang="ko-KR" dirty="0"/>
              <a:t>Approve the resolutions </a:t>
            </a:r>
            <a:r>
              <a:rPr lang="en-US" altLang="ko-KR" dirty="0" smtClean="0"/>
              <a:t>in </a:t>
            </a:r>
            <a:br>
              <a:rPr lang="en-US" altLang="ko-KR" dirty="0" smtClean="0"/>
            </a:br>
            <a:r>
              <a:rPr lang="en-US" altLang="ko-KR" dirty="0" smtClean="0">
                <a:hlinkClick r:id="rId2"/>
              </a:rPr>
              <a:t>https</a:t>
            </a:r>
            <a:r>
              <a:rPr lang="en-US" altLang="ko-KR" dirty="0">
                <a:hlinkClick r:id="rId2"/>
              </a:rPr>
              <a:t>://</a:t>
            </a:r>
            <a:r>
              <a:rPr lang="en-US" altLang="ko-KR" dirty="0" smtClean="0">
                <a:hlinkClick r:id="rId2"/>
              </a:rPr>
              <a:t>mentor.ieee.org/802.11/dcn/14/11-14-0964-00-00ah-lb203-mac-resolution-9-3-2-4.docx</a:t>
            </a:r>
            <a:r>
              <a:rPr lang="en-US" altLang="ko-KR" dirty="0" smtClean="0"/>
              <a:t/>
            </a:r>
            <a:br>
              <a:rPr lang="en-US" altLang="ko-KR" dirty="0" smtClean="0"/>
            </a:br>
            <a:r>
              <a:rPr lang="en-US" altLang="ko-KR" dirty="0" smtClean="0"/>
              <a:t>, </a:t>
            </a:r>
            <a:r>
              <a:rPr lang="en-US" altLang="ko-KR" dirty="0" smtClean="0"/>
              <a:t>and </a:t>
            </a:r>
            <a:r>
              <a:rPr lang="en-US" altLang="ko-KR" dirty="0"/>
              <a:t>incorporate the indicated text changes into the </a:t>
            </a:r>
            <a:r>
              <a:rPr lang="en-US" altLang="ko-KR" dirty="0" err="1" smtClean="0"/>
              <a:t>TGah</a:t>
            </a:r>
            <a:r>
              <a:rPr lang="en-US" altLang="ko-KR" dirty="0" smtClean="0"/>
              <a:t> </a:t>
            </a:r>
            <a:r>
              <a:rPr lang="en-US" altLang="ko-KR" dirty="0" smtClean="0"/>
              <a:t>draft</a:t>
            </a:r>
            <a:r>
              <a:rPr lang="en-US" altLang="ko-KR" dirty="0"/>
              <a:t> </a:t>
            </a:r>
            <a:r>
              <a:rPr lang="en-US" altLang="ko-KR" dirty="0" smtClean="0"/>
              <a:t>and with the following text changes at page 4, line 1</a:t>
            </a:r>
            <a:endParaRPr lang="en-US" altLang="ko-KR" dirty="0" smtClean="0"/>
          </a:p>
          <a:p>
            <a:pPr marL="457200" lvl="1" indent="0">
              <a:buNone/>
            </a:pPr>
            <a:r>
              <a:rPr lang="en-US" altLang="ko-KR" dirty="0" smtClean="0"/>
              <a:t>“NOTE—A</a:t>
            </a:r>
            <a:r>
              <a:rPr lang="en-US" altLang="ko-KR" u="sng" dirty="0" smtClean="0"/>
              <a:t>n </a:t>
            </a:r>
            <a:r>
              <a:rPr lang="en-US" altLang="ko-KR" u="sng" dirty="0"/>
              <a:t>S1G</a:t>
            </a:r>
            <a:r>
              <a:rPr lang="en-US" altLang="ko-KR" dirty="0"/>
              <a:t> STA that receives a valid frame that does not include a valid Duration field does not update its NAV. However, it updates its RID as described in 9.3.2.4a (Setting and resetting the RID</a:t>
            </a:r>
            <a:r>
              <a:rPr lang="en-US" altLang="ko-KR" dirty="0" smtClean="0"/>
              <a:t>).”</a:t>
            </a:r>
            <a:endParaRPr lang="en-US" altLang="ko-KR" b="1" dirty="0" smtClean="0"/>
          </a:p>
          <a:p>
            <a:pPr lvl="1"/>
            <a:r>
              <a:rPr lang="en-US" altLang="ko-KR" dirty="0" smtClean="0"/>
              <a:t>Move</a:t>
            </a:r>
            <a:r>
              <a:rPr lang="en-US" altLang="ko-KR" dirty="0"/>
              <a:t>: </a:t>
            </a:r>
            <a:r>
              <a:rPr lang="en-US" altLang="ko-KR" dirty="0" smtClean="0"/>
              <a:t>Alfred</a:t>
            </a:r>
            <a:r>
              <a:rPr lang="en-US" altLang="ko-KR" dirty="0" smtClean="0"/>
              <a:t>	Second</a:t>
            </a:r>
            <a:r>
              <a:rPr lang="en-US" altLang="ko-KR" dirty="0" smtClean="0"/>
              <a:t>: </a:t>
            </a:r>
            <a:r>
              <a:rPr lang="en-US" altLang="ko-KR" dirty="0" err="1" smtClean="0"/>
              <a:t>Chitto</a:t>
            </a:r>
            <a:endParaRPr lang="ko-KR" altLang="ko-KR" dirty="0"/>
          </a:p>
          <a:p>
            <a:pPr lvl="1"/>
            <a:r>
              <a:rPr lang="en-US" altLang="ko-KR" dirty="0" smtClean="0"/>
              <a:t>Discussions</a:t>
            </a:r>
            <a:r>
              <a:rPr lang="en-US" altLang="ko-KR" dirty="0" smtClean="0"/>
              <a:t>: None</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ko-KR" altLang="en-US"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039457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9812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a:t>store </a:t>
            </a:r>
            <a:r>
              <a:rPr lang="en-US" altLang="ko-KR" sz="1800" dirty="0" smtClean="0"/>
              <a:t>soon</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942566" cy="276999"/>
          </a:xfrm>
        </p:spPr>
        <p:txBody>
          <a:bodyPr/>
          <a:lstStyle/>
          <a:p>
            <a:r>
              <a:rPr lang="en-US" altLang="ko-KR" dirty="0"/>
              <a:t>July 2014</a:t>
            </a:r>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338905001"/>
              </p:ext>
            </p:extLst>
          </p:nvPr>
        </p:nvGraphicFramePr>
        <p:xfrm>
          <a:off x="457202" y="3048000"/>
          <a:ext cx="8305798" cy="1733550"/>
        </p:xfrm>
        <a:graphic>
          <a:graphicData uri="http://schemas.openxmlformats.org/drawingml/2006/table">
            <a:tbl>
              <a:tblPr/>
              <a:tblGrid>
                <a:gridCol w="533400"/>
                <a:gridCol w="533400"/>
                <a:gridCol w="457200"/>
                <a:gridCol w="762000"/>
                <a:gridCol w="725818"/>
                <a:gridCol w="58822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 Close Date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Title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1.0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05 July 2014</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2.0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330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240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798849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12</a:t>
            </a:r>
            <a:endParaRPr lang="ko-KR" altLang="en-US" dirty="0"/>
          </a:p>
        </p:txBody>
      </p:sp>
      <p:sp>
        <p:nvSpPr>
          <p:cNvPr id="3" name="내용 개체 틀 2"/>
          <p:cNvSpPr>
            <a:spLocks noGrp="1"/>
          </p:cNvSpPr>
          <p:nvPr>
            <p:ph idx="1"/>
          </p:nvPr>
        </p:nvSpPr>
        <p:spPr/>
        <p:txBody>
          <a:bodyPr/>
          <a:lstStyle/>
          <a:p>
            <a:r>
              <a:rPr lang="en-US" altLang="ko-KR" sz="1800" dirty="0"/>
              <a:t>Approve the resolutions </a:t>
            </a:r>
            <a:r>
              <a:rPr lang="en-US" altLang="ko-KR" sz="1800" dirty="0"/>
              <a:t>in</a:t>
            </a:r>
            <a:br>
              <a:rPr lang="en-US" altLang="ko-KR" sz="1800" dirty="0"/>
            </a:br>
            <a:r>
              <a:rPr lang="en-US" altLang="ko-KR" sz="1800" dirty="0">
                <a:hlinkClick r:id="rId2"/>
              </a:rPr>
              <a:t>https://</a:t>
            </a:r>
            <a:r>
              <a:rPr lang="en-US" altLang="ko-KR" sz="1800" dirty="0" smtClean="0">
                <a:hlinkClick r:id="rId2"/>
              </a:rPr>
              <a:t>mentor.ieee.org/802.11/dcn/14/11-14-0965-00-00ah-lb203-mac-resolution-9-3-7.docx</a:t>
            </a:r>
            <a:r>
              <a:rPr lang="en-US" altLang="ko-KR" sz="1800" dirty="0" smtClean="0"/>
              <a:t/>
            </a:r>
            <a:br>
              <a:rPr lang="en-US" altLang="ko-KR" sz="1800" dirty="0" smtClean="0"/>
            </a:br>
            <a:r>
              <a:rPr lang="en-US" altLang="ko-KR" sz="1800" dirty="0" smtClean="0"/>
              <a:t>except for CID 3030 and approve the CID 3030 with the following resolution </a:t>
            </a:r>
            <a:br>
              <a:rPr lang="en-US" altLang="ko-KR" sz="1800" dirty="0" smtClean="0"/>
            </a:br>
            <a:r>
              <a:rPr lang="en-GB" altLang="ko-KR" sz="1600" dirty="0" smtClean="0"/>
              <a:t>Revised –</a:t>
            </a:r>
            <a:br>
              <a:rPr lang="en-GB" altLang="ko-KR" sz="1600" dirty="0" smtClean="0"/>
            </a:br>
            <a:r>
              <a:rPr lang="en-GB" altLang="ko-KR" sz="1600" dirty="0" smtClean="0"/>
              <a:t>Agree in principle with the commenter. </a:t>
            </a:r>
            <a:br>
              <a:rPr lang="en-GB" altLang="ko-KR" sz="1600" dirty="0" smtClean="0"/>
            </a:br>
            <a:r>
              <a:rPr lang="en-GB" altLang="ko-KR" sz="1600" dirty="0" smtClean="0"/>
              <a:t>Proposed resolution is to use wording that is inline with </a:t>
            </a:r>
            <a:r>
              <a:rPr lang="en-GB" altLang="ko-KR" sz="1600" dirty="0" err="1" smtClean="0"/>
              <a:t>REVmc</a:t>
            </a:r>
            <a:r>
              <a:rPr lang="en-GB" altLang="ko-KR" sz="1600" dirty="0" smtClean="0"/>
              <a:t> D3.0.</a:t>
            </a:r>
            <a:br>
              <a:rPr lang="en-GB" altLang="ko-KR" sz="1600" dirty="0" smtClean="0"/>
            </a:br>
            <a:r>
              <a:rPr lang="en-GB" altLang="ko-KR" sz="1600" dirty="0" err="1" smtClean="0"/>
              <a:t>TGah</a:t>
            </a:r>
            <a:r>
              <a:rPr lang="en-GB" altLang="ko-KR" sz="1600" dirty="0" smtClean="0"/>
              <a:t> editor to make the changes shown in 14/0965r2 under all headings that       contain CID 3030.</a:t>
            </a:r>
            <a:br>
              <a:rPr lang="en-GB" altLang="ko-KR" sz="1600" dirty="0" smtClean="0"/>
            </a:br>
            <a:r>
              <a:rPr lang="en-US" altLang="ko-KR" sz="1800" dirty="0" smtClean="0"/>
              <a:t>, </a:t>
            </a:r>
            <a:r>
              <a:rPr lang="en-US" altLang="ko-KR" sz="1800" dirty="0" smtClean="0"/>
              <a:t>and </a:t>
            </a:r>
            <a:r>
              <a:rPr lang="en-US" altLang="ko-KR" sz="1800" dirty="0"/>
              <a:t>incorporate the indicated text changes </a:t>
            </a:r>
            <a:r>
              <a:rPr lang="en-US" altLang="ko-KR" sz="1800" dirty="0" smtClean="0"/>
              <a:t>from </a:t>
            </a:r>
            <a:r>
              <a:rPr lang="en-GB" altLang="ko-KR" sz="1800" dirty="0" smtClean="0"/>
              <a:t>14/0965r2 for CID 3030 </a:t>
            </a:r>
            <a:r>
              <a:rPr lang="en-US" altLang="ko-KR" sz="1800" dirty="0"/>
              <a:t>into </a:t>
            </a:r>
            <a:r>
              <a:rPr lang="en-US" altLang="ko-KR" sz="1800" dirty="0" err="1"/>
              <a:t>TGah</a:t>
            </a:r>
            <a:r>
              <a:rPr lang="en-US" altLang="ko-KR" sz="1800" dirty="0"/>
              <a:t> </a:t>
            </a:r>
            <a:r>
              <a:rPr lang="en-US" altLang="ko-KR" sz="1800" dirty="0" smtClean="0"/>
              <a:t>draft</a:t>
            </a:r>
            <a:endParaRPr lang="en-US" altLang="ko-KR" sz="1800" b="1" dirty="0" smtClean="0"/>
          </a:p>
          <a:p>
            <a:pPr lvl="1"/>
            <a:r>
              <a:rPr lang="en-US" altLang="ko-KR" sz="1600" dirty="0" smtClean="0"/>
              <a:t>Move</a:t>
            </a:r>
            <a:r>
              <a:rPr lang="en-US" altLang="ko-KR" sz="1600" dirty="0"/>
              <a:t>: </a:t>
            </a:r>
            <a:r>
              <a:rPr lang="en-US" altLang="ko-KR" sz="1600" dirty="0" smtClean="0"/>
              <a:t>Alfred</a:t>
            </a:r>
            <a:r>
              <a:rPr lang="en-US" altLang="ko-KR" sz="1600" dirty="0" smtClean="0"/>
              <a:t>	Second</a:t>
            </a:r>
            <a:r>
              <a:rPr lang="en-US" altLang="ko-KR" sz="1600" dirty="0" smtClean="0"/>
              <a:t>: </a:t>
            </a:r>
            <a:r>
              <a:rPr lang="en-US" altLang="ko-KR" sz="1600" dirty="0" err="1" smtClean="0"/>
              <a:t>Kaiying</a:t>
            </a:r>
            <a:endParaRPr lang="ko-KR" altLang="ko-KR" sz="1600" dirty="0"/>
          </a:p>
          <a:p>
            <a:pPr lvl="1"/>
            <a:r>
              <a:rPr lang="en-US" altLang="ko-KR" sz="1600" dirty="0" smtClean="0"/>
              <a:t>Discussions</a:t>
            </a:r>
            <a:r>
              <a:rPr lang="en-US" altLang="ko-KR" sz="1600" dirty="0" smtClean="0"/>
              <a:t>: None</a:t>
            </a:r>
            <a:endParaRPr lang="ko-KR" altLang="ko-KR" sz="1600" dirty="0"/>
          </a:p>
          <a:p>
            <a:pPr lvl="1"/>
            <a:r>
              <a:rPr lang="en-US" altLang="ko-KR" sz="1600" dirty="0"/>
              <a:t>Yes : </a:t>
            </a:r>
            <a:r>
              <a:rPr lang="en-US" altLang="ko-KR" sz="1600" dirty="0" smtClean="0"/>
              <a:t>No</a:t>
            </a:r>
            <a:r>
              <a:rPr lang="en-US" altLang="ko-KR" sz="1600" dirty="0"/>
              <a:t>: </a:t>
            </a:r>
            <a:r>
              <a:rPr lang="en-US" altLang="ko-KR" sz="1600" dirty="0" smtClean="0"/>
              <a:t>Abstain</a:t>
            </a:r>
            <a:r>
              <a:rPr lang="en-US" altLang="ko-KR" sz="1600" dirty="0"/>
              <a:t>: 	</a:t>
            </a:r>
            <a:endParaRPr lang="ko-KR" altLang="ko-KR" sz="1600" dirty="0"/>
          </a:p>
          <a:p>
            <a:pPr lvl="1"/>
            <a:r>
              <a:rPr lang="en-US" altLang="ko-KR" sz="1600" dirty="0"/>
              <a:t>Motion passed u</a:t>
            </a:r>
            <a:r>
              <a:rPr lang="en-GB" altLang="ko-KR" sz="1600" dirty="0" err="1"/>
              <a:t>nanimously</a:t>
            </a:r>
            <a:endParaRPr lang="ko-KR" altLang="en-US" sz="1600"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8533702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13</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D2.1 </a:t>
            </a:r>
            <a:r>
              <a:rPr lang="en-US" altLang="ko-KR" dirty="0"/>
              <a:t>of the draft based on motions passed in </a:t>
            </a:r>
            <a:r>
              <a:rPr lang="en-US" altLang="ko-KR" dirty="0" err="1"/>
              <a:t>TGah</a:t>
            </a:r>
            <a:r>
              <a:rPr lang="en-US" altLang="ko-KR" dirty="0"/>
              <a:t> at the </a:t>
            </a:r>
            <a:r>
              <a:rPr lang="en-US" altLang="ko-KR" dirty="0" smtClean="0"/>
              <a:t>July face-to-face </a:t>
            </a:r>
            <a:r>
              <a:rPr lang="en-US" altLang="ko-KR" dirty="0"/>
              <a:t>meeting</a:t>
            </a:r>
            <a:r>
              <a:rPr lang="en-US" altLang="ko-KR" dirty="0" smtClean="0"/>
              <a:t>.</a:t>
            </a:r>
          </a:p>
          <a:p>
            <a:pPr lvl="1"/>
            <a:r>
              <a:rPr lang="en-US" altLang="ko-KR" dirty="0"/>
              <a:t>Move</a:t>
            </a:r>
            <a:r>
              <a:rPr lang="en-US" altLang="ko-KR" dirty="0" smtClean="0"/>
              <a:t>: Alfred </a:t>
            </a:r>
            <a:r>
              <a:rPr lang="en-US" altLang="ko-KR" dirty="0"/>
              <a:t>	Second</a:t>
            </a:r>
            <a:r>
              <a:rPr lang="en-US" altLang="ko-KR" dirty="0"/>
              <a:t>: </a:t>
            </a:r>
            <a:r>
              <a:rPr lang="en-US" altLang="ko-KR" dirty="0" err="1"/>
              <a:t>Shahrnaz</a:t>
            </a:r>
            <a:endParaRPr lang="ko-KR" altLang="ko-KR" dirty="0"/>
          </a:p>
          <a:p>
            <a:pPr lvl="1"/>
            <a:r>
              <a:rPr lang="en-US" altLang="ko-KR" dirty="0" smtClean="0"/>
              <a:t>Discussions</a:t>
            </a:r>
            <a:r>
              <a:rPr lang="en-US" altLang="ko-KR" dirty="0"/>
              <a:t>: None </a:t>
            </a:r>
            <a:endParaRPr lang="en-US" altLang="ko-KR" dirty="0" smtClean="0"/>
          </a:p>
          <a:p>
            <a:pPr lvl="1"/>
            <a:r>
              <a:rPr lang="en-US" altLang="ko-KR" dirty="0" smtClean="0"/>
              <a:t>Yes </a:t>
            </a:r>
            <a:r>
              <a:rPr lang="en-US" altLang="ko-KR" dirty="0"/>
              <a:t>: </a:t>
            </a:r>
            <a:r>
              <a:rPr lang="en-US" altLang="ko-KR" dirty="0" smtClean="0"/>
              <a:t>11 No</a:t>
            </a:r>
            <a:r>
              <a:rPr lang="en-US" altLang="ko-KR" dirty="0"/>
              <a:t>: </a:t>
            </a:r>
            <a:r>
              <a:rPr lang="en-US" altLang="ko-KR" dirty="0" smtClean="0"/>
              <a:t>0 </a:t>
            </a:r>
            <a:r>
              <a:rPr lang="en-US" altLang="ko-KR" dirty="0" smtClean="0"/>
              <a:t>Abstain</a:t>
            </a:r>
            <a:r>
              <a:rPr lang="en-US" altLang="ko-KR" dirty="0"/>
              <a:t>: </a:t>
            </a:r>
            <a:r>
              <a:rPr lang="en-US" altLang="ko-KR" dirty="0"/>
              <a:t>1</a:t>
            </a:r>
            <a:r>
              <a:rPr lang="en-US" altLang="ko-KR" dirty="0"/>
              <a:t>	</a:t>
            </a:r>
            <a:endParaRPr lang="ko-KR" altLang="ko-KR" dirty="0"/>
          </a:p>
          <a:p>
            <a:pPr lvl="1"/>
            <a:r>
              <a:rPr lang="en-US" altLang="ko-KR" dirty="0"/>
              <a:t>Motion passed u</a:t>
            </a:r>
            <a:r>
              <a:rPr lang="en-GB" altLang="ko-KR" dirty="0" err="1"/>
              <a:t>nanimously</a:t>
            </a:r>
            <a:endParaRPr lang="ko-KR" altLang="en-US"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Date Placeholder 3"/>
          <p:cNvSpPr>
            <a:spLocks noGrp="1"/>
          </p:cNvSpPr>
          <p:nvPr>
            <p:ph type="dt" sz="half" idx="10"/>
          </p:nvPr>
        </p:nvSpPr>
        <p:spPr>
          <a:xfrm>
            <a:off x="696913" y="332601"/>
            <a:ext cx="942566" cy="276999"/>
          </a:xfrm>
        </p:spPr>
        <p:txBody>
          <a:bodyPr/>
          <a:lstStyle/>
          <a:p>
            <a:r>
              <a:rPr lang="en-US" altLang="ko-KR" dirty="0" smtClean="0"/>
              <a:t>July 2014</a:t>
            </a:r>
            <a:endParaRPr lang="en-US" altLang="ko-KR" dirty="0"/>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bg2"/>
                </a:solidFill>
              </a:rPr>
              <a:t>Motion (Postponed)</a:t>
            </a:r>
            <a:endParaRPr lang="ko-KR" altLang="en-US" dirty="0">
              <a:solidFill>
                <a:schemeClr val="bg2"/>
              </a:solidFill>
            </a:endParaRPr>
          </a:p>
        </p:txBody>
      </p:sp>
      <p:sp>
        <p:nvSpPr>
          <p:cNvPr id="3" name="내용 개체 틀 2"/>
          <p:cNvSpPr>
            <a:spLocks noGrp="1"/>
          </p:cNvSpPr>
          <p:nvPr>
            <p:ph idx="1"/>
          </p:nvPr>
        </p:nvSpPr>
        <p:spPr/>
        <p:txBody>
          <a:bodyPr/>
          <a:lstStyle/>
          <a:p>
            <a:r>
              <a:rPr lang="en-US" altLang="ko-KR" dirty="0">
                <a:solidFill>
                  <a:schemeClr val="bg2"/>
                </a:solidFill>
              </a:rPr>
              <a:t>Approve the resolutions </a:t>
            </a:r>
            <a:r>
              <a:rPr lang="en-US" altLang="ko-KR" dirty="0" smtClean="0">
                <a:solidFill>
                  <a:schemeClr val="bg2"/>
                </a:solidFill>
              </a:rPr>
              <a:t>in </a:t>
            </a:r>
            <a:r>
              <a:rPr lang="en-US" altLang="ko-KR" dirty="0">
                <a:solidFill>
                  <a:schemeClr val="bg2"/>
                </a:solidFill>
                <a:hlinkClick r:id="rId2"/>
              </a:rPr>
              <a:t>https://</a:t>
            </a:r>
            <a:r>
              <a:rPr lang="en-US" altLang="ko-KR" dirty="0" smtClean="0">
                <a:solidFill>
                  <a:schemeClr val="bg2"/>
                </a:solidFill>
                <a:hlinkClick r:id="rId2"/>
              </a:rPr>
              <a:t>mentor.ieee.org/802.11/dcn/14/11-14-0959-02-00ah-lb-203-comment-resolutions-for-subclause10-47-a.docx</a:t>
            </a:r>
            <a:r>
              <a:rPr lang="en-US" altLang="ko-KR" dirty="0" smtClean="0">
                <a:solidFill>
                  <a:schemeClr val="bg2"/>
                </a:solidFill>
              </a:rPr>
              <a:t/>
            </a:r>
            <a:br>
              <a:rPr lang="en-US" altLang="ko-KR" dirty="0" smtClean="0">
                <a:solidFill>
                  <a:schemeClr val="bg2"/>
                </a:solidFill>
              </a:rPr>
            </a:br>
            <a:r>
              <a:rPr lang="en-US" altLang="ko-KR" dirty="0">
                <a:solidFill>
                  <a:schemeClr val="bg2"/>
                </a:solidFill>
              </a:rPr>
              <a:t>excluding CID 3919 and 3856, </a:t>
            </a:r>
            <a:r>
              <a:rPr lang="en-US" altLang="ko-KR" dirty="0" smtClean="0">
                <a:solidFill>
                  <a:schemeClr val="bg2"/>
                </a:solidFill>
              </a:rPr>
              <a:t>and </a:t>
            </a:r>
            <a:r>
              <a:rPr lang="en-US" altLang="ko-KR" dirty="0">
                <a:solidFill>
                  <a:schemeClr val="bg2"/>
                </a:solidFill>
              </a:rPr>
              <a:t>incorporate the indicated text changes </a:t>
            </a:r>
            <a:r>
              <a:rPr lang="en-US" altLang="ko-KR" dirty="0" smtClean="0">
                <a:solidFill>
                  <a:schemeClr val="bg2"/>
                </a:solidFill>
              </a:rPr>
              <a:t>into </a:t>
            </a:r>
            <a:r>
              <a:rPr lang="en-US" altLang="ko-KR" dirty="0">
                <a:solidFill>
                  <a:schemeClr val="bg2"/>
                </a:solidFill>
              </a:rPr>
              <a:t>the </a:t>
            </a:r>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draft.</a:t>
            </a:r>
          </a:p>
          <a:p>
            <a:endParaRPr lang="en-US" altLang="ko-KR" b="1" dirty="0" smtClean="0">
              <a:solidFill>
                <a:schemeClr val="bg2"/>
              </a:solidFill>
            </a:endParaRPr>
          </a:p>
          <a:p>
            <a:pPr lvl="1"/>
            <a:r>
              <a:rPr lang="en-US" altLang="ko-KR" dirty="0" smtClean="0">
                <a:solidFill>
                  <a:schemeClr val="bg2"/>
                </a:solidFill>
              </a:rPr>
              <a:t>Move</a:t>
            </a:r>
            <a:r>
              <a:rPr lang="en-US" altLang="ko-KR" dirty="0">
                <a:solidFill>
                  <a:schemeClr val="bg2"/>
                </a:solidFill>
              </a:rPr>
              <a:t>: </a:t>
            </a:r>
            <a:r>
              <a:rPr lang="en-US" altLang="ko-KR" dirty="0" smtClean="0">
                <a:solidFill>
                  <a:schemeClr val="bg2"/>
                </a:solidFill>
              </a:rPr>
              <a:t>	Second:</a:t>
            </a:r>
            <a:endParaRPr lang="ko-KR" altLang="ko-KR" dirty="0">
              <a:solidFill>
                <a:schemeClr val="bg2"/>
              </a:solidFill>
            </a:endParaRPr>
          </a:p>
          <a:p>
            <a:pPr lvl="1"/>
            <a:r>
              <a:rPr lang="en-US" altLang="ko-KR" dirty="0" smtClean="0">
                <a:solidFill>
                  <a:schemeClr val="bg2"/>
                </a:solidFill>
              </a:rPr>
              <a:t>Discussions:</a:t>
            </a:r>
            <a:endParaRPr lang="ko-KR" altLang="ko-KR" dirty="0">
              <a:solidFill>
                <a:schemeClr val="bg2"/>
              </a:solidFill>
            </a:endParaRPr>
          </a:p>
          <a:p>
            <a:pPr lvl="1"/>
            <a:r>
              <a:rPr lang="en-US" altLang="ko-KR" dirty="0">
                <a:solidFill>
                  <a:schemeClr val="bg2"/>
                </a:solidFill>
              </a:rPr>
              <a:t>Yes : </a:t>
            </a:r>
            <a:r>
              <a:rPr lang="en-US" altLang="ko-KR" dirty="0" smtClean="0">
                <a:solidFill>
                  <a:schemeClr val="bg2"/>
                </a:solidFill>
              </a:rPr>
              <a:t>No</a:t>
            </a:r>
            <a:r>
              <a:rPr lang="en-US" altLang="ko-KR" dirty="0">
                <a:solidFill>
                  <a:schemeClr val="bg2"/>
                </a:solidFill>
              </a:rPr>
              <a:t>: </a:t>
            </a:r>
            <a:r>
              <a:rPr lang="en-US" altLang="ko-KR" dirty="0" smtClean="0">
                <a:solidFill>
                  <a:schemeClr val="bg2"/>
                </a:solidFill>
              </a:rPr>
              <a:t>Abstain</a:t>
            </a:r>
            <a:r>
              <a:rPr lang="en-US" altLang="ko-KR" dirty="0">
                <a:solidFill>
                  <a:schemeClr val="bg2"/>
                </a:solidFill>
              </a:rPr>
              <a:t>: 	</a:t>
            </a:r>
            <a:endParaRPr lang="ko-KR" altLang="ko-KR" dirty="0">
              <a:solidFill>
                <a:schemeClr val="bg2"/>
              </a:solidFill>
            </a:endParaRPr>
          </a:p>
          <a:p>
            <a:pPr lvl="1"/>
            <a:r>
              <a:rPr lang="en-US" altLang="ko-KR" dirty="0" smtClean="0">
                <a:solidFill>
                  <a:schemeClr val="bg2"/>
                </a:solidFill>
              </a:rPr>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2191650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3305 as shown in 11-14/0937r0?</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3237,</a:t>
            </a:r>
            <a:r>
              <a:rPr lang="en-US" altLang="ko-KR" dirty="0"/>
              <a:t> </a:t>
            </a:r>
            <a:r>
              <a:rPr lang="en-GB" altLang="ko-KR" dirty="0"/>
              <a:t>3889, 3974</a:t>
            </a:r>
            <a:r>
              <a:rPr lang="en-US" altLang="ko-KR" dirty="0"/>
              <a:t>, </a:t>
            </a:r>
            <a:r>
              <a:rPr lang="en-GB" altLang="ko-KR" dirty="0"/>
              <a:t>3002, 3003, 3697, 3698</a:t>
            </a:r>
            <a:r>
              <a:rPr lang="en-US" altLang="ko-KR" dirty="0"/>
              <a:t>, </a:t>
            </a:r>
            <a:r>
              <a:rPr lang="en-GB" altLang="ko-KR" dirty="0"/>
              <a:t>3238</a:t>
            </a:r>
            <a:r>
              <a:rPr lang="en-US" altLang="ko-KR" dirty="0"/>
              <a:t>, </a:t>
            </a:r>
            <a:r>
              <a:rPr lang="en-GB" altLang="ko-KR" dirty="0" smtClean="0"/>
              <a:t>3870 as shown in 11-14/0961r0?</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4242664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3294, 3333, 3334, </a:t>
            </a:r>
            <a:r>
              <a:rPr lang="en-GB" altLang="ko-KR" dirty="0" smtClean="0"/>
              <a:t>3339 as shown in 11-14/0962r0?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4912104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3094, 3300</a:t>
            </a:r>
            <a:r>
              <a:rPr lang="en-US" altLang="ko-KR" dirty="0"/>
              <a:t>, </a:t>
            </a:r>
            <a:r>
              <a:rPr lang="en-GB" altLang="ko-KR" dirty="0"/>
              <a:t>3303</a:t>
            </a:r>
            <a:r>
              <a:rPr lang="en-US" altLang="ko-KR" dirty="0"/>
              <a:t>, </a:t>
            </a:r>
            <a:r>
              <a:rPr lang="en-GB" altLang="ko-KR" dirty="0"/>
              <a:t>3753</a:t>
            </a:r>
            <a:r>
              <a:rPr lang="en-US" altLang="ko-KR" dirty="0"/>
              <a:t>, </a:t>
            </a:r>
            <a:r>
              <a:rPr lang="en-GB" altLang="ko-KR" dirty="0" smtClean="0"/>
              <a:t>3754</a:t>
            </a:r>
            <a:r>
              <a:rPr lang="en-US" altLang="ko-KR" dirty="0" smtClean="0"/>
              <a:t> </a:t>
            </a:r>
            <a:r>
              <a:rPr lang="en-GB" altLang="ko-KR" dirty="0" smtClean="0"/>
              <a:t>as shown in 11-14/0963r0?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967907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3499, 4119, 4155</a:t>
            </a:r>
            <a:r>
              <a:rPr lang="en-US" altLang="ko-KR" dirty="0"/>
              <a:t>, </a:t>
            </a:r>
            <a:r>
              <a:rPr lang="en-GB" altLang="ko-KR" dirty="0"/>
              <a:t>3842, 3843, 3846</a:t>
            </a:r>
            <a:r>
              <a:rPr lang="en-US" altLang="ko-KR" dirty="0"/>
              <a:t>, </a:t>
            </a:r>
            <a:r>
              <a:rPr lang="en-GB" altLang="ko-KR" dirty="0"/>
              <a:t>3847, 3848, 4118, </a:t>
            </a:r>
            <a:r>
              <a:rPr lang="en-GB" altLang="ko-KR" dirty="0" smtClean="0"/>
              <a:t>4120</a:t>
            </a:r>
            <a:r>
              <a:rPr lang="en-US" altLang="ko-KR" dirty="0" smtClean="0"/>
              <a:t> </a:t>
            </a:r>
            <a:r>
              <a:rPr lang="en-GB" altLang="ko-KR" dirty="0" smtClean="0"/>
              <a:t>as shown in 11-14/0966r1?</a:t>
            </a:r>
          </a:p>
          <a:p>
            <a:pPr lvl="1"/>
            <a:r>
              <a:rPr lang="en-US" altLang="ko-KR" dirty="0"/>
              <a:t>Motion passed u</a:t>
            </a:r>
            <a:r>
              <a:rPr lang="en-GB" altLang="ko-KR" dirty="0" err="1"/>
              <a:t>nanimously</a:t>
            </a:r>
            <a:endParaRPr lang="ko-KR" altLang="en-US" dirty="0"/>
          </a:p>
          <a:p>
            <a:pPr lvl="1"/>
            <a:endParaRPr lang="en-GB" altLang="ko-KR" dirty="0" smtClean="0"/>
          </a:p>
          <a:p>
            <a:pPr lvl="0"/>
            <a:endParaRPr lang="en-GB" altLang="ko-KR" dirty="0"/>
          </a:p>
          <a:p>
            <a:pPr lvl="0"/>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0111916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3229, 3691, 3315</a:t>
            </a:r>
            <a:r>
              <a:rPr lang="en-US" altLang="ko-KR" dirty="0" smtClean="0"/>
              <a:t> </a:t>
            </a:r>
            <a:r>
              <a:rPr lang="en-GB" altLang="ko-KR" dirty="0" smtClean="0"/>
              <a:t>as shown in 11-14/0932r4?</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0"/>
            <a:endParaRPr lang="en-GB" altLang="ko-KR" dirty="0"/>
          </a:p>
          <a:p>
            <a:pPr lvl="0"/>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4123702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3196, 3197, </a:t>
            </a:r>
            <a:r>
              <a:rPr lang="en-GB" altLang="ko-KR" strike="sngStrike" dirty="0"/>
              <a:t>3199</a:t>
            </a:r>
            <a:r>
              <a:rPr lang="en-GB" altLang="ko-KR" dirty="0"/>
              <a:t>, 3201, </a:t>
            </a:r>
            <a:r>
              <a:rPr lang="en-GB" altLang="ko-KR" strike="sngStrike" dirty="0"/>
              <a:t>3865</a:t>
            </a:r>
            <a:r>
              <a:rPr lang="en-GB" altLang="ko-KR" dirty="0"/>
              <a:t>, </a:t>
            </a:r>
            <a:r>
              <a:rPr lang="en-GB" altLang="ko-KR" dirty="0" smtClean="0"/>
              <a:t>3866 as shown in 11-14/0959r3?</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0"/>
            <a:endParaRPr lang="en-GB" altLang="ko-KR" dirty="0"/>
          </a:p>
          <a:p>
            <a:pPr lvl="0"/>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7014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LB203 comment resolution spreadsheet </a:t>
            </a:r>
          </a:p>
          <a:p>
            <a:pPr lvl="1"/>
            <a:r>
              <a:rPr lang="en-US" dirty="0">
                <a:hlinkClick r:id="rId2"/>
              </a:rPr>
              <a:t>https://</a:t>
            </a:r>
            <a:r>
              <a:rPr lang="en-US" dirty="0" smtClean="0">
                <a:hlinkClick r:id="rId2"/>
              </a:rPr>
              <a:t>mentor.ieee.org/802.11/dcn/14/11-14-0796-03-00ah-tgah-lb203-comments-on-d2-0.xlsx</a:t>
            </a:r>
            <a:endParaRPr lang="en-US" dirty="0"/>
          </a:p>
          <a:p>
            <a:pPr lvl="1"/>
            <a:endParaRPr lang="en-US" dirty="0" smtClean="0"/>
          </a:p>
          <a:p>
            <a:r>
              <a:rPr lang="en-US" dirty="0" smtClean="0"/>
              <a:t>Total 1214 comments</a:t>
            </a:r>
          </a:p>
          <a:p>
            <a:pPr lvl="1"/>
            <a:r>
              <a:rPr lang="en-US" dirty="0" smtClean="0"/>
              <a:t>EDITOR: 293 comments</a:t>
            </a:r>
          </a:p>
          <a:p>
            <a:pPr lvl="1"/>
            <a:r>
              <a:rPr lang="en-US" dirty="0" smtClean="0"/>
              <a:t>PHY: 66 comments</a:t>
            </a:r>
          </a:p>
          <a:p>
            <a:pPr lvl="1"/>
            <a:r>
              <a:rPr lang="en-US" dirty="0" smtClean="0"/>
              <a:t>MAC: 855 comments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graphicFrame>
        <p:nvGraphicFramePr>
          <p:cNvPr id="4" name="표 3"/>
          <p:cNvGraphicFramePr>
            <a:graphicFrameLocks noGrp="1"/>
          </p:cNvGraphicFramePr>
          <p:nvPr>
            <p:extLst>
              <p:ext uri="{D42A27DB-BD31-4B8C-83A1-F6EECF244321}">
                <p14:modId xmlns:p14="http://schemas.microsoft.com/office/powerpoint/2010/main" val="1028059166"/>
              </p:ext>
            </p:extLst>
          </p:nvPr>
        </p:nvGraphicFramePr>
        <p:xfrm>
          <a:off x="4953000" y="2133608"/>
          <a:ext cx="3588609" cy="4114792"/>
        </p:xfrm>
        <a:graphic>
          <a:graphicData uri="http://schemas.openxmlformats.org/drawingml/2006/table">
            <a:tbl>
              <a:tblPr/>
              <a:tblGrid>
                <a:gridCol w="1062902"/>
                <a:gridCol w="1052378"/>
                <a:gridCol w="1052378"/>
                <a:gridCol w="420951"/>
              </a:tblGrid>
              <a:tr h="178904">
                <a:tc>
                  <a:txBody>
                    <a:bodyPr/>
                    <a:lstStyle/>
                    <a:p>
                      <a:pPr algn="l" fontAlgn="ctr"/>
                      <a:r>
                        <a:rPr lang="en-US" sz="900" b="0" i="0" u="none" strike="noStrike" dirty="0">
                          <a:solidFill>
                            <a:srgbClr val="000000"/>
                          </a:solidFill>
                          <a:effectLst/>
                          <a:latin typeface="맑은 고딕"/>
                        </a:rPr>
                        <a:t>Count of CID</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Owning Ad-hoc</a:t>
                      </a:r>
                    </a:p>
                  </a:txBody>
                  <a:tcPr marL="5262" marR="5262" marT="526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맑은 고딕"/>
                        </a:rPr>
                        <a:t>CID</a:t>
                      </a:r>
                    </a:p>
                  </a:txBody>
                  <a:tcPr marL="5262" marR="5262" marT="526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904">
                <a:tc>
                  <a:txBody>
                    <a:bodyPr/>
                    <a:lstStyle/>
                    <a:p>
                      <a:pPr algn="l" fontAlgn="ctr"/>
                      <a:r>
                        <a:rPr lang="ko-KR" altLang="en-US" sz="900" b="0" i="0" u="none" strike="noStrike" dirty="0">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맑은 고딕"/>
                        </a:rPr>
                        <a:t>MAC</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PHY</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78904">
                <a:tc>
                  <a:txBody>
                    <a:bodyPr/>
                    <a:lstStyle/>
                    <a:p>
                      <a:pPr algn="l" fontAlgn="ctr"/>
                      <a:r>
                        <a:rPr lang="en-US" sz="900" b="0" i="0" u="none" strike="noStrike">
                          <a:solidFill>
                            <a:srgbClr val="000000"/>
                          </a:solidFill>
                          <a:effectLst/>
                          <a:latin typeface="맑은 고딕"/>
                        </a:rPr>
                        <a:t>Assignee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904">
                <a:tc>
                  <a:txBody>
                    <a:bodyPr/>
                    <a:lstStyle/>
                    <a:p>
                      <a:pPr algn="l" fontAlgn="ctr"/>
                      <a:r>
                        <a:rPr lang="en-US" altLang="ko-KR" sz="900" b="0" i="0" u="none" strike="noStrike" dirty="0" smtClean="0">
                          <a:solidFill>
                            <a:srgbClr val="000000"/>
                          </a:solidFill>
                          <a:effectLst/>
                          <a:latin typeface="맑은 고딕"/>
                        </a:rPr>
                        <a:t>(Unassigned)</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237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247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r>
              <a:tr h="178904">
                <a:tc>
                  <a:txBody>
                    <a:bodyPr/>
                    <a:lstStyle/>
                    <a:p>
                      <a:pPr algn="l" fontAlgn="ctr"/>
                      <a:r>
                        <a:rPr lang="en-US" sz="900" b="0" i="0" u="none" strike="noStrike">
                          <a:solidFill>
                            <a:srgbClr val="000000"/>
                          </a:solidFill>
                          <a:effectLst/>
                          <a:latin typeface="맑은 고딕"/>
                        </a:rPr>
                        <a:t>Alfred Asterjadhi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Liwen Chu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92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92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Matthew Fischer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Zander Lei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Jason Lee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맑은 고딕"/>
                        </a:rPr>
                        <a:t>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Chittabrata Ghosh</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Eugene Baik</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Yongho Seok</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23</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23</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Kaiying Lv</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Mingguang Xu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Yuan Zhou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Kenichi Mori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James Wang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Jianhan Liu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Shoukang Zheng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8</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8</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Sun Bo</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Po-kai Huang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Hongyuan Zhang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904">
                <a:tc>
                  <a:txBody>
                    <a:bodyPr/>
                    <a:lstStyle/>
                    <a:p>
                      <a:pPr algn="l" fontAlgn="ctr"/>
                      <a:r>
                        <a:rPr lang="en-US" altLang="ko-KR" sz="900" b="0" i="0" u="none" strike="noStrike" dirty="0" smtClean="0">
                          <a:solidFill>
                            <a:srgbClr val="000000"/>
                          </a:solidFill>
                          <a:effectLst/>
                          <a:latin typeface="맑은 고딕"/>
                        </a:rPr>
                        <a:t>Total</a:t>
                      </a: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855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66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맑은 고딕"/>
                        </a:rPr>
                        <a:t>921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dirty="0" smtClean="0">
                <a:solidFill>
                  <a:schemeClr val="bg2"/>
                </a:solidFill>
              </a:rPr>
              <a:t>Comment Resolution Tutorial (11-13/230r1, Adrian) </a:t>
            </a:r>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tgah-lb203-comments-on-d2-0_assigned_to_editor_part1 (11-14/906r0, Alfred</a:t>
            </a:r>
            <a:r>
              <a:rPr lang="en-US" altLang="ko-KR" dirty="0" smtClean="0">
                <a:solidFill>
                  <a:schemeClr val="bg2"/>
                </a:solidFill>
              </a:rPr>
              <a:t>)</a:t>
            </a:r>
          </a:p>
          <a:p>
            <a:pPr marL="457200" lvl="1" indent="0">
              <a:buNone/>
            </a:pPr>
            <a:r>
              <a:rPr lang="en-US" altLang="ko-KR" dirty="0" smtClean="0"/>
              <a:t> </a:t>
            </a:r>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a:solidFill>
                  <a:schemeClr val="bg2"/>
                </a:solidFill>
              </a:rPr>
              <a:t>lb203-invaild-comment (11-14/934r0, Yongho)</a:t>
            </a:r>
          </a:p>
          <a:p>
            <a:pPr lvl="1"/>
            <a:r>
              <a:rPr lang="en-US" altLang="ko-KR" dirty="0">
                <a:solidFill>
                  <a:schemeClr val="bg2"/>
                </a:solidFill>
              </a:rPr>
              <a:t>lb203-phy-cca-clause-7 (11-14/932r0, </a:t>
            </a:r>
            <a:r>
              <a:rPr lang="en-US" altLang="ko-KR" dirty="0" err="1">
                <a:solidFill>
                  <a:schemeClr val="bg2"/>
                </a:solidFill>
              </a:rPr>
              <a:t>Liwen</a:t>
            </a:r>
            <a:r>
              <a:rPr lang="en-US" altLang="ko-KR" dirty="0">
                <a:solidFill>
                  <a:schemeClr val="bg2"/>
                </a:solidFill>
              </a:rPr>
              <a:t>) </a:t>
            </a:r>
          </a:p>
          <a:p>
            <a:pPr lvl="1"/>
            <a:r>
              <a:rPr lang="en-US" altLang="ko-KR" dirty="0">
                <a:solidFill>
                  <a:schemeClr val="bg2"/>
                </a:solidFill>
              </a:rPr>
              <a:t>tgah-lb203-comments-on-d2-0_assigned_to_editor_part2 (11-14/907r0, Alfred</a:t>
            </a:r>
            <a:r>
              <a:rPr lang="en-US" altLang="ko-KR" dirty="0" smtClean="0">
                <a:solidFill>
                  <a:schemeClr val="bg2"/>
                </a:solidFill>
              </a:rPr>
              <a:t>)</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solidFill>
                  <a:schemeClr val="bg2"/>
                </a:solidFill>
              </a:rPr>
              <a:t>Canceled</a:t>
            </a:r>
            <a:endParaRPr lang="en-US" altLang="ko-KR" dirty="0">
              <a:solidFill>
                <a:schemeClr val="bg2"/>
              </a:solidFill>
            </a:endParaRPr>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8</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tgah-lb203-comments-on-d2-0_assigned_to_editor_part2 (11-14/907r0, Alfred</a:t>
            </a:r>
            <a:r>
              <a:rPr lang="en-US" altLang="ko-KR" dirty="0" smtClean="0">
                <a:solidFill>
                  <a:schemeClr val="bg2"/>
                </a:solidFill>
              </a:rPr>
              <a:t>)</a:t>
            </a:r>
          </a:p>
          <a:p>
            <a:pPr lvl="1"/>
            <a:r>
              <a:rPr lang="en-US" altLang="ko-KR" dirty="0" smtClean="0">
                <a:solidFill>
                  <a:schemeClr val="bg2"/>
                </a:solidFill>
              </a:rPr>
              <a:t>LB203-MAC-Resolution-CID3305 (11-14/937r0, Alfred)</a:t>
            </a:r>
          </a:p>
          <a:p>
            <a:pPr lvl="1"/>
            <a:r>
              <a:rPr lang="en-US" altLang="ko-KR" dirty="0" smtClean="0">
                <a:solidFill>
                  <a:schemeClr val="bg2"/>
                </a:solidFill>
              </a:rPr>
              <a:t>LB203-MAC-Resolution-8.2.5_5.1.2_9.3.2.3 (11-14/961r0, Alfred)</a:t>
            </a:r>
          </a:p>
          <a:p>
            <a:pPr lvl="1"/>
            <a:r>
              <a:rPr lang="en-US" altLang="ko-KR" dirty="0" smtClean="0">
                <a:solidFill>
                  <a:schemeClr val="bg2"/>
                </a:solidFill>
              </a:rPr>
              <a:t>LB203-MAC-Resolution-8.6.5.3_9.23_9.3.2.10a (11-14/962r0, Alfred)</a:t>
            </a:r>
          </a:p>
          <a:p>
            <a:pPr lvl="1"/>
            <a:r>
              <a:rPr lang="en-US" altLang="ko-KR" dirty="0" smtClean="0">
                <a:solidFill>
                  <a:schemeClr val="bg2"/>
                </a:solidFill>
              </a:rPr>
              <a:t>LB203-MAC-Resolution-8.9.1.3 </a:t>
            </a:r>
            <a:r>
              <a:rPr lang="en-US" altLang="ko-KR" dirty="0">
                <a:solidFill>
                  <a:schemeClr val="bg2"/>
                </a:solidFill>
              </a:rPr>
              <a:t>and 8.9.1.5 and </a:t>
            </a:r>
            <a:r>
              <a:rPr lang="en-US" altLang="ko-KR" dirty="0" smtClean="0">
                <a:solidFill>
                  <a:schemeClr val="bg2"/>
                </a:solidFill>
              </a:rPr>
              <a:t>8.9.1.6 (11-14/963r0, Alfred)</a:t>
            </a:r>
          </a:p>
          <a:p>
            <a:pPr lvl="1"/>
            <a:r>
              <a:rPr lang="en-US" altLang="ko-KR" dirty="0" smtClean="0">
                <a:solidFill>
                  <a:schemeClr val="bg2"/>
                </a:solidFill>
              </a:rPr>
              <a:t>LB203-MAC-Resolution-9.49.5 (11-14/966r0, Alfred)</a:t>
            </a:r>
          </a:p>
          <a:p>
            <a:pPr lvl="1"/>
            <a:r>
              <a:rPr lang="en-US" altLang="ko-KR" dirty="0" smtClean="0">
                <a:solidFill>
                  <a:schemeClr val="bg2"/>
                </a:solidFill>
              </a:rPr>
              <a:t>LB203-phy cca-Clause-7 (11-14/932r1, </a:t>
            </a:r>
            <a:r>
              <a:rPr lang="en-US" altLang="ko-KR" dirty="0" err="1" smtClean="0">
                <a:solidFill>
                  <a:schemeClr val="bg2"/>
                </a:solidFill>
              </a:rPr>
              <a:t>Liwen</a:t>
            </a:r>
            <a:r>
              <a:rPr lang="en-US" altLang="ko-KR" dirty="0" smtClean="0">
                <a:solidFill>
                  <a:schemeClr val="bg2"/>
                </a:solidFill>
              </a:rPr>
              <a:t>)</a:t>
            </a:r>
          </a:p>
          <a:p>
            <a:pPr lvl="1"/>
            <a:r>
              <a:rPr lang="en-US" altLang="ko-KR" dirty="0" smtClean="0">
                <a:solidFill>
                  <a:schemeClr val="bg2"/>
                </a:solidFill>
              </a:rPr>
              <a:t>LB203-MAC-Resolution-Clause-10 47-A (11-14/959r2, </a:t>
            </a:r>
            <a:r>
              <a:rPr lang="en-US" altLang="ko-KR" dirty="0" err="1" smtClean="0">
                <a:solidFill>
                  <a:schemeClr val="bg2"/>
                </a:solidFill>
              </a:rPr>
              <a:t>Liwen</a:t>
            </a:r>
            <a:r>
              <a:rPr lang="en-US" altLang="ko-KR" dirty="0">
                <a:solidFill>
                  <a:schemeClr val="bg2"/>
                </a:solidFill>
              </a:rPr>
              <a:t>)</a:t>
            </a:r>
            <a:endParaRPr lang="en-US" altLang="ko-KR" dirty="0" smtClean="0">
              <a:solidFill>
                <a:schemeClr val="bg2"/>
              </a:solidFill>
            </a:endParaRPr>
          </a:p>
          <a:p>
            <a:pPr lvl="1"/>
            <a:endParaRPr lang="ko-KR" altLang="en-US"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9</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9579</TotalTime>
  <Words>1613</Words>
  <Application>Microsoft Office PowerPoint</Application>
  <PresentationFormat>화면 슬라이드 쇼(4:3)</PresentationFormat>
  <Paragraphs>560</Paragraphs>
  <Slides>39</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39</vt:i4>
      </vt:variant>
    </vt:vector>
  </HeadingPairs>
  <TitlesOfParts>
    <vt:vector size="41" baseType="lpstr">
      <vt:lpstr>802-11-PathProtection</vt:lpstr>
      <vt:lpstr>Document</vt:lpstr>
      <vt:lpstr>IEEE 802.11ah Sub 1 GHz license-exempt operation Agenda for July 2014</vt:lpstr>
      <vt:lpstr>IEEE 802.11ah Agenda</vt:lpstr>
      <vt:lpstr>Submissions (Monday PM1)</vt:lpstr>
      <vt:lpstr>Submissions (Monday PM1)</vt:lpstr>
      <vt:lpstr>Submissions (Tuesday AM1)</vt:lpstr>
      <vt:lpstr>Submissions (Tuesday PM2)</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(Postponed)</vt:lpstr>
      <vt:lpstr>Pre-motion 1</vt:lpstr>
      <vt:lpstr>Pre-motion 2</vt:lpstr>
      <vt:lpstr>Pre-motion 3</vt:lpstr>
      <vt:lpstr>Pre-motion 4</vt:lpstr>
      <vt:lpstr>Pre-motion 5</vt:lpstr>
      <vt:lpstr>Pre-motion 6</vt:lpstr>
      <vt:lpstr>Pre-motion 7</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981</cp:revision>
  <cp:lastPrinted>1998-02-10T13:28:06Z</cp:lastPrinted>
  <dcterms:created xsi:type="dcterms:W3CDTF">2009-11-09T00:32:22Z</dcterms:created>
  <dcterms:modified xsi:type="dcterms:W3CDTF">2014-07-18T00:34:26Z</dcterms:modified>
</cp:coreProperties>
</file>