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3" r:id="rId4"/>
    <p:sldId id="430" r:id="rId5"/>
    <p:sldId id="431" r:id="rId6"/>
    <p:sldId id="432"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9" r:id="rId21"/>
    <p:sldId id="448" r:id="rId22"/>
    <p:sldId id="452"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130" autoAdjust="0"/>
    <p:restoredTop sz="94671" autoAdjust="0"/>
  </p:normalViewPr>
  <p:slideViewPr>
    <p:cSldViewPr>
      <p:cViewPr varScale="1">
        <p:scale>
          <a:sx n="116" d="100"/>
          <a:sy n="116" d="100"/>
        </p:scale>
        <p:origin x="-1580"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3-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2014-07-17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1957"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11</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30, 8PM </a:t>
            </a:r>
            <a:r>
              <a:rPr lang="en-US" altLang="ko-KR" dirty="0"/>
              <a:t>ET for 2 </a:t>
            </a:r>
            <a:r>
              <a:rPr lang="en-US" altLang="ko-KR" dirty="0" smtClean="0"/>
              <a:t>hour</a:t>
            </a:r>
          </a:p>
          <a:p>
            <a:pPr marL="609600" indent="-609600"/>
            <a:r>
              <a:rPr lang="en-US" altLang="ko-KR" dirty="0" smtClean="0"/>
              <a:t>August 6, 8PM ET for 2 hour</a:t>
            </a:r>
          </a:p>
          <a:p>
            <a:pPr marL="609600" indent="-609600"/>
            <a:r>
              <a:rPr lang="en-US" altLang="ko-KR" dirty="0" smtClean="0"/>
              <a:t>August 13, 8PM ET for 2 hour</a:t>
            </a:r>
          </a:p>
          <a:p>
            <a:pPr marL="609600" indent="-609600"/>
            <a:r>
              <a:rPr lang="en-US" altLang="ko-KR" dirty="0" smtClean="0"/>
              <a:t>August 20, 8PM ET for 2 hour</a:t>
            </a:r>
          </a:p>
          <a:p>
            <a:pPr marL="609600" indent="-609600"/>
            <a:r>
              <a:rPr lang="en-US" altLang="ko-KR" dirty="0" smtClean="0"/>
              <a:t>August 27, 8PM ET for 2 hour</a:t>
            </a:r>
          </a:p>
          <a:p>
            <a:pPr marL="609600" indent="-609600"/>
            <a:r>
              <a:rPr lang="en-US" altLang="ko-KR" dirty="0" smtClean="0"/>
              <a:t>September 3, 8PM ET for 2 hour</a:t>
            </a:r>
          </a:p>
          <a:p>
            <a:pPr marL="609600" indent="-609600"/>
            <a:r>
              <a:rPr lang="en-US" altLang="ko-KR" dirty="0" smtClean="0"/>
              <a:t>September 10, 8PM 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(11-14/0709r0) </a:t>
            </a:r>
            <a:r>
              <a:rPr lang="en-GB" altLang="ko-KR" dirty="0"/>
              <a:t>and conf call minutes </a:t>
            </a:r>
            <a:r>
              <a:rPr lang="en-GB" altLang="ko-KR" dirty="0" smtClean="0"/>
              <a:t>(11-14/853r0)</a:t>
            </a:r>
            <a:endParaRPr lang="ko-KR" altLang="ko-KR" dirty="0"/>
          </a:p>
          <a:p>
            <a:pPr lvl="1"/>
            <a:r>
              <a:rPr lang="en-US" altLang="ko-KR" dirty="0" smtClean="0"/>
              <a:t>Move</a:t>
            </a:r>
            <a:r>
              <a:rPr lang="en-US" altLang="ko-KR" dirty="0"/>
              <a:t>: </a:t>
            </a:r>
            <a:r>
              <a:rPr lang="en-US" altLang="ko-KR" dirty="0" smtClean="0"/>
              <a:t>Eugene</a:t>
            </a:r>
            <a:r>
              <a:rPr lang="en-US" altLang="ko-KR" dirty="0"/>
              <a:t>	Second</a:t>
            </a:r>
            <a:r>
              <a:rPr lang="en-US" altLang="ko-KR" dirty="0" smtClean="0"/>
              <a:t>: </a:t>
            </a:r>
            <a:r>
              <a:rPr lang="en-US" altLang="ko-KR" dirty="0" err="1" smtClean="0"/>
              <a:t>Liwen</a:t>
            </a:r>
            <a:endParaRPr lang="ko-KR" altLang="ko-KR" dirty="0"/>
          </a:p>
          <a:p>
            <a:pPr lvl="1"/>
            <a:r>
              <a:rPr lang="en-US" altLang="ko-KR" dirty="0"/>
              <a:t>Discussions</a:t>
            </a:r>
            <a:r>
              <a:rPr lang="en-US" altLang="ko-KR" dirty="0" smtClean="0"/>
              <a:t>: None </a:t>
            </a:r>
            <a:endParaRPr lang="ko-KR" altLang="ko-KR" dirty="0"/>
          </a:p>
          <a:p>
            <a:pPr lvl="1"/>
            <a:r>
              <a:rPr lang="en-US" altLang="ko-KR" dirty="0" smtClean="0"/>
              <a:t>Motion : Passes by unanimously consent </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(11-14/709r0)</a:t>
            </a:r>
          </a:p>
          <a:p>
            <a:pPr marL="1009650" lvl="1" indent="-609600"/>
            <a:r>
              <a:rPr lang="en-US" dirty="0" smtClean="0"/>
              <a:t>July 9</a:t>
            </a:r>
            <a:r>
              <a:rPr lang="en-US" baseline="30000" dirty="0" smtClean="0"/>
              <a:t>th</a:t>
            </a:r>
            <a:r>
              <a:rPr lang="en-US" dirty="0" smtClean="0"/>
              <a:t> Conference call minutes (11-14/853r0)</a:t>
            </a:r>
          </a:p>
          <a:p>
            <a:pPr marL="609600" indent="-609600"/>
            <a:r>
              <a:rPr lang="en-US" altLang="ko-KR" dirty="0"/>
              <a:t>Address 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(11-14/796r3)</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July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July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42566" cy="276999"/>
          </a:xfrm>
        </p:spPr>
        <p:txBody>
          <a:bodyPr/>
          <a:lstStyle/>
          <a:p>
            <a:r>
              <a:rPr lang="en-US" altLang="ko-KR" dirty="0"/>
              <a:t>July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338905001"/>
              </p:ext>
            </p:extLst>
          </p:nvPr>
        </p:nvGraphicFramePr>
        <p:xfrm>
          <a:off x="457202" y="304800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mentor.ieee.org/802.11/dcn/14/11-14-0796-03-00ah-tgah-lb203-comments-on-d2-0.xlsx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graphicFrame>
        <p:nvGraphicFramePr>
          <p:cNvPr id="4" name="표 3"/>
          <p:cNvGraphicFramePr>
            <a:graphicFrameLocks noGrp="1"/>
          </p:cNvGraphicFramePr>
          <p:nvPr>
            <p:extLst>
              <p:ext uri="{D42A27DB-BD31-4B8C-83A1-F6EECF244321}">
                <p14:modId xmlns:p14="http://schemas.microsoft.com/office/powerpoint/2010/main" val="1028059166"/>
              </p:ext>
            </p:extLst>
          </p:nvPr>
        </p:nvGraphicFramePr>
        <p:xfrm>
          <a:off x="4953000" y="2133608"/>
          <a:ext cx="3588609" cy="4114792"/>
        </p:xfrm>
        <a:graphic>
          <a:graphicData uri="http://schemas.openxmlformats.org/drawingml/2006/table">
            <a:tbl>
              <a:tblPr/>
              <a:tblGrid>
                <a:gridCol w="1062902"/>
                <a:gridCol w="1052378"/>
                <a:gridCol w="105237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237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Liwen Chu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Matthew Fischer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Chittabrata Ghosh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Eugene Baik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Yongho Seok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Kaiying Lv</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Mingguang Xu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Kenichi Mori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James Wang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Jianhan Liu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Shoukang Zheng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Sun Bo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Po-kai Huang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Hongyuan Zhang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855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66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맑은 고딕"/>
                        </a:rPr>
                        <a:t>921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dirty="0" smtClean="0">
                <a:solidFill>
                  <a:schemeClr val="bg2"/>
                </a:solidFill>
              </a:rPr>
              <a:t>Comment Resolution Tutorial (11-13/230r1, Adrian) </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tgah-lb203-comments-on-d2-0_assigned_to_editor_part1 (11-14/906r0, Alfred</a:t>
            </a:r>
            <a:r>
              <a:rPr lang="en-US" altLang="ko-KR" dirty="0" smtClean="0">
                <a:solidFill>
                  <a:schemeClr val="bg2"/>
                </a:solidFill>
              </a:rPr>
              <a:t>)</a:t>
            </a:r>
          </a:p>
          <a:p>
            <a:pPr marL="457200" lvl="1" indent="0">
              <a:buNone/>
            </a:pPr>
            <a:r>
              <a:rPr lang="en-US" altLang="ko-KR" dirty="0" smtClean="0"/>
              <a:t> </a:t>
            </a: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solidFill>
                  <a:schemeClr val="bg2"/>
                </a:solidFill>
              </a:rPr>
              <a:t>lb203-invaild-comment (11-14/934r0, Yongho)</a:t>
            </a:r>
          </a:p>
          <a:p>
            <a:pPr lvl="1"/>
            <a:r>
              <a:rPr lang="en-US" altLang="ko-KR" dirty="0">
                <a:solidFill>
                  <a:schemeClr val="bg2"/>
                </a:solidFill>
              </a:rPr>
              <a:t>lb203-phy-cca-clause-7 (11-14/932r0, </a:t>
            </a:r>
            <a:r>
              <a:rPr lang="en-US" altLang="ko-KR" dirty="0" err="1">
                <a:solidFill>
                  <a:schemeClr val="bg2"/>
                </a:solidFill>
              </a:rPr>
              <a:t>Liwen</a:t>
            </a:r>
            <a:r>
              <a:rPr lang="en-US" altLang="ko-KR" dirty="0">
                <a:solidFill>
                  <a:schemeClr val="bg2"/>
                </a:solidFill>
              </a:rPr>
              <a:t>) </a:t>
            </a:r>
          </a:p>
          <a:p>
            <a:pPr lvl="1"/>
            <a:r>
              <a:rPr lang="en-US" altLang="ko-KR" dirty="0">
                <a:solidFill>
                  <a:schemeClr val="bg2"/>
                </a:solidFill>
              </a:rPr>
              <a:t>tgah-lb203-comments-on-d2-0_assigned_to_editor_part2 (11-14/907r0, Alfred</a:t>
            </a:r>
            <a:r>
              <a:rPr lang="en-US" altLang="ko-KR" dirty="0" smtClean="0">
                <a:solidFill>
                  <a:schemeClr val="bg2"/>
                </a:solidFill>
              </a:rPr>
              <a:t>)</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Canceled</a:t>
            </a:r>
            <a:endParaRPr lang="en-US" altLang="ko-KR" dirty="0">
              <a:solidFill>
                <a:schemeClr val="bg2"/>
              </a:solidFill>
            </a:endParaRP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tgah-lb203-comments-on-d2-0_assigned_to_editor_part2 (11-14/907r0, Alfred</a:t>
            </a:r>
            <a:r>
              <a:rPr lang="en-US" altLang="ko-KR" dirty="0" smtClean="0"/>
              <a:t>)</a:t>
            </a:r>
          </a:p>
          <a:p>
            <a:pPr lvl="1"/>
            <a:r>
              <a:rPr lang="en-US" altLang="ko-KR" dirty="0" smtClean="0"/>
              <a:t>LB203-MAC-Resolution-CID3305 (11-14/937r0, Alfred)</a:t>
            </a:r>
          </a:p>
          <a:p>
            <a:pPr lvl="1"/>
            <a:r>
              <a:rPr lang="en-US" altLang="ko-KR" dirty="0" smtClean="0"/>
              <a:t>LB203-MAC-Resolution-8.2.5_5.1.2_9.3.2.3 (11-14/961r0, Alfred)</a:t>
            </a:r>
          </a:p>
          <a:p>
            <a:pPr lvl="1"/>
            <a:r>
              <a:rPr lang="en-US" altLang="ko-KR" dirty="0" smtClean="0"/>
              <a:t>LB203-MAC-Resolution-8.6.5.3_9.23_9.3.2.10a (11-14/962r0, Alfred)</a:t>
            </a:r>
          </a:p>
          <a:p>
            <a:pPr lvl="1"/>
            <a:r>
              <a:rPr lang="en-US" altLang="ko-KR" dirty="0" smtClean="0"/>
              <a:t>LB203-MAC-Resolution-8.9.1.3 </a:t>
            </a:r>
            <a:r>
              <a:rPr lang="en-US" altLang="ko-KR" dirty="0"/>
              <a:t>and 8.9.1.5 and </a:t>
            </a:r>
            <a:r>
              <a:rPr lang="en-US" altLang="ko-KR" dirty="0" smtClean="0"/>
              <a:t>8.9.1.6 (11-14/963r0, Alfred)</a:t>
            </a:r>
          </a:p>
          <a:p>
            <a:pPr lvl="1"/>
            <a:r>
              <a:rPr lang="en-US" altLang="ko-KR" dirty="0" smtClean="0"/>
              <a:t>LB203-MAC-Resolution-9.49.5 (11-14/966r0, Alfred)</a:t>
            </a:r>
          </a:p>
          <a:p>
            <a:pPr lvl="1"/>
            <a:r>
              <a:rPr lang="en-US" altLang="ko-KR" dirty="0" smtClean="0"/>
              <a:t>LB203-phy cca-Clause-7 (11-14/932r1, </a:t>
            </a:r>
            <a:r>
              <a:rPr lang="en-US" altLang="ko-KR" dirty="0" err="1" smtClean="0"/>
              <a:t>Liwen</a:t>
            </a:r>
            <a:r>
              <a:rPr lang="en-US" altLang="ko-KR" dirty="0" smtClean="0"/>
              <a:t>)</a:t>
            </a:r>
          </a:p>
          <a:p>
            <a:pPr lvl="1"/>
            <a:r>
              <a:rPr lang="en-US" altLang="ko-KR" dirty="0" smtClean="0"/>
              <a:t>LB203-MAC-Resolution-Clause-10 47-A (11-14/959r2, </a:t>
            </a:r>
            <a:r>
              <a:rPr lang="en-US" altLang="ko-KR" dirty="0" err="1" smtClean="0"/>
              <a:t>Liwen</a:t>
            </a:r>
            <a:r>
              <a:rPr lang="en-US" altLang="ko-KR" dirty="0"/>
              <a:t>)</a:t>
            </a:r>
            <a:endParaRPr lang="en-US" altLang="ko-KR" dirty="0" smtClean="0"/>
          </a:p>
          <a:p>
            <a:pPr lvl="1"/>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9332</TotalTime>
  <Words>1158</Words>
  <Application>Microsoft Office PowerPoint</Application>
  <PresentationFormat>화면 슬라이드 쇼(4:3)</PresentationFormat>
  <Paragraphs>404</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July 2014</vt:lpstr>
      <vt:lpstr>IEEE 802.11ah Agenda</vt:lpstr>
      <vt:lpstr>Submissions (Monday PM1)</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914</cp:revision>
  <cp:lastPrinted>1998-02-10T13:28:06Z</cp:lastPrinted>
  <dcterms:created xsi:type="dcterms:W3CDTF">2009-11-09T00:32:22Z</dcterms:created>
  <dcterms:modified xsi:type="dcterms:W3CDTF">2014-07-17T17:21:46Z</dcterms:modified>
</cp:coreProperties>
</file>