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29" r:id="rId3"/>
    <p:sldId id="430" r:id="rId4"/>
    <p:sldId id="431" r:id="rId5"/>
    <p:sldId id="432" r:id="rId6"/>
    <p:sldId id="434"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2" r:id="rId22"/>
    <p:sldId id="451"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72" d="100"/>
          <a:sy n="72" d="100"/>
        </p:scale>
        <p:origin x="-146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July </a:t>
            </a:r>
            <a:r>
              <a:rPr lang="en-US" dirty="0" smtClean="0"/>
              <a:t>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2014-06-10</a:t>
            </a:r>
            <a:endParaRPr lang="en-US" sz="2000" b="0" dirty="0" smtClean="0"/>
          </a:p>
        </p:txBody>
      </p:sp>
      <p:graphicFrame>
        <p:nvGraphicFramePr>
          <p:cNvPr id="1026" name="Object 11"/>
          <p:cNvGraphicFramePr>
            <a:graphicFrameLocks noChangeAspect="1"/>
          </p:cNvGraphicFramePr>
          <p:nvPr>
            <p:extLst>
              <p:ext uri="{D42A27DB-BD31-4B8C-83A1-F6EECF244321}">
                <p14:modId xmlns="" xmlns:p14="http://schemas.microsoft.com/office/powerpoint/2010/main" val="1381622836"/>
              </p:ext>
            </p:extLst>
          </p:nvPr>
        </p:nvGraphicFramePr>
        <p:xfrm>
          <a:off x="533400" y="2657475"/>
          <a:ext cx="7639050" cy="3638550"/>
        </p:xfrm>
        <a:graphic>
          <a:graphicData uri="http://schemas.openxmlformats.org/presentationml/2006/ole">
            <p:oleObj spid="_x0000_s1913" name="Document" r:id="rId4" imgW="8687933" imgH="4145140"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30, 8PM </a:t>
            </a:r>
            <a:r>
              <a:rPr lang="en-US" altLang="ko-KR" dirty="0"/>
              <a:t>ET for 2 </a:t>
            </a:r>
            <a:r>
              <a:rPr lang="en-US" altLang="ko-KR" dirty="0" smtClean="0"/>
              <a:t>hour</a:t>
            </a:r>
          </a:p>
          <a:p>
            <a:pPr marL="609600" indent="-609600"/>
            <a:r>
              <a:rPr lang="en-US" altLang="ko-KR" dirty="0" smtClean="0"/>
              <a:t>August 6, 8PM </a:t>
            </a:r>
            <a:r>
              <a:rPr lang="en-US" altLang="ko-KR" dirty="0" smtClean="0"/>
              <a:t>ET for 2 </a:t>
            </a:r>
            <a:r>
              <a:rPr lang="en-US" altLang="ko-KR" dirty="0" smtClean="0"/>
              <a:t>hour</a:t>
            </a:r>
          </a:p>
          <a:p>
            <a:pPr marL="609600" indent="-609600"/>
            <a:r>
              <a:rPr lang="en-US" altLang="ko-KR" dirty="0" smtClean="0"/>
              <a:t>August </a:t>
            </a:r>
            <a:r>
              <a:rPr lang="en-US" altLang="ko-KR" dirty="0" smtClean="0"/>
              <a:t>13, 8PM </a:t>
            </a:r>
            <a:r>
              <a:rPr lang="en-US" altLang="ko-KR" dirty="0" smtClean="0"/>
              <a:t>ET for 2 </a:t>
            </a:r>
            <a:r>
              <a:rPr lang="en-US" altLang="ko-KR" dirty="0" smtClean="0"/>
              <a:t>hour</a:t>
            </a:r>
          </a:p>
          <a:p>
            <a:pPr marL="609600" indent="-609600"/>
            <a:r>
              <a:rPr lang="en-US" altLang="ko-KR" dirty="0" smtClean="0"/>
              <a:t>August </a:t>
            </a:r>
            <a:r>
              <a:rPr lang="en-US" altLang="ko-KR" dirty="0" smtClean="0"/>
              <a:t>20, 8PM </a:t>
            </a:r>
            <a:r>
              <a:rPr lang="en-US" altLang="ko-KR" dirty="0" smtClean="0"/>
              <a:t>ET for 2 </a:t>
            </a:r>
            <a:r>
              <a:rPr lang="en-US" altLang="ko-KR" dirty="0" smtClean="0"/>
              <a:t>hour</a:t>
            </a:r>
          </a:p>
          <a:p>
            <a:pPr marL="609600" indent="-609600"/>
            <a:r>
              <a:rPr lang="en-US" altLang="ko-KR" dirty="0" smtClean="0"/>
              <a:t>August </a:t>
            </a:r>
            <a:r>
              <a:rPr lang="en-US" altLang="ko-KR" dirty="0" smtClean="0"/>
              <a:t>27, 8PM </a:t>
            </a:r>
            <a:r>
              <a:rPr lang="en-US" altLang="ko-KR" dirty="0" smtClean="0"/>
              <a:t>ET for 2 </a:t>
            </a:r>
            <a:r>
              <a:rPr lang="en-US" altLang="ko-KR" dirty="0" smtClean="0"/>
              <a:t>hour</a:t>
            </a:r>
          </a:p>
          <a:p>
            <a:pPr marL="609600" indent="-609600"/>
            <a:r>
              <a:rPr lang="en-US" altLang="ko-KR" dirty="0" smtClean="0"/>
              <a:t>September 3, 8PM </a:t>
            </a:r>
            <a:r>
              <a:rPr lang="en-US" altLang="ko-KR" dirty="0" smtClean="0"/>
              <a:t>ET for 2 </a:t>
            </a:r>
            <a:r>
              <a:rPr lang="en-US" altLang="ko-KR" dirty="0" smtClean="0"/>
              <a:t>hour</a:t>
            </a:r>
          </a:p>
          <a:p>
            <a:pPr marL="609600" indent="-609600"/>
            <a:r>
              <a:rPr lang="en-US" altLang="ko-KR" dirty="0" smtClean="0"/>
              <a:t>September </a:t>
            </a:r>
            <a:r>
              <a:rPr lang="en-US" altLang="ko-KR" dirty="0" smtClean="0"/>
              <a:t>10, 8PM </a:t>
            </a:r>
            <a:r>
              <a:rPr lang="en-US" altLang="ko-KR" dirty="0" smtClean="0"/>
              <a:t>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a:t>
            </a:r>
            <a:r>
              <a:rPr lang="en-GB" altLang="ko-KR" dirty="0" smtClean="0"/>
              <a:t>(</a:t>
            </a:r>
            <a:r>
              <a:rPr lang="en-GB" altLang="ko-KR" dirty="0" smtClean="0"/>
              <a:t>11-14/0709r0</a:t>
            </a:r>
            <a:r>
              <a:rPr lang="en-GB" altLang="ko-KR" dirty="0" smtClean="0"/>
              <a:t>) </a:t>
            </a:r>
            <a:r>
              <a:rPr lang="en-GB" altLang="ko-KR" dirty="0"/>
              <a:t>and conf call minutes </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4048968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July </a:t>
            </a:r>
            <a:r>
              <a:rPr lang="en-US" altLang="ko-KR" dirty="0" smtClean="0"/>
              <a:t>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30734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a:t>
            </a:r>
            <a:r>
              <a:rPr lang="en-US" dirty="0" smtClean="0"/>
              <a:t>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2.0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July 2014 </a:t>
            </a:r>
            <a:r>
              <a:rPr lang="en-US" altLang="ko-KR" dirty="0" smtClean="0"/>
              <a:t>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930246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xmlns="" val="1032975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70077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dirty="0" smtClean="0"/>
              <a:t>PHY Ad-hoc (Room #1) </a:t>
            </a:r>
          </a:p>
          <a:p>
            <a:pPr lvl="1"/>
            <a:r>
              <a:rPr lang="en-US" dirty="0" smtClean="0"/>
              <a:t>MAC Ad-hoc (Room #2)</a:t>
            </a:r>
            <a:endParaRPr lang="en-US" dirty="0" smtClean="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3280055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160780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1905964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4168034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a:t>
            </a:r>
            <a:r>
              <a:rPr lang="en-US" altLang="ko-KR" dirty="0" smtClean="0"/>
              <a:t>F2F </a:t>
            </a:r>
            <a:r>
              <a:rPr lang="en-US" altLang="ko-KR" dirty="0" smtClean="0"/>
              <a:t>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a:t>
            </a:r>
            <a:r>
              <a:rPr lang="en-US" dirty="0" smtClean="0"/>
              <a:t>2014</a:t>
            </a:r>
          </a:p>
        </p:txBody>
      </p:sp>
    </p:spTree>
    <p:extLst>
      <p:ext uri="{BB962C8B-B14F-4D97-AF65-F5344CB8AC3E}">
        <p14:creationId xmlns=""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8987</TotalTime>
  <Words>880</Words>
  <Application>Microsoft Office PowerPoint</Application>
  <PresentationFormat>화면 슬라이드 쇼(4:3)</PresentationFormat>
  <Paragraphs>226</Paragraphs>
  <Slides>22</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4" baseType="lpstr">
      <vt:lpstr>802-11-PathProtection</vt:lpstr>
      <vt:lpstr>Document</vt:lpstr>
      <vt:lpstr>IEEE 802.11ah Sub 1 GHz license-exempt operation Agenda for July 2014</vt:lpstr>
      <vt:lpstr>IEEE 802.11ah Agenda</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yongho.seok</cp:lastModifiedBy>
  <cp:revision>881</cp:revision>
  <cp:lastPrinted>1998-02-10T13:28:06Z</cp:lastPrinted>
  <dcterms:created xsi:type="dcterms:W3CDTF">2009-11-09T00:32:22Z</dcterms:created>
  <dcterms:modified xsi:type="dcterms:W3CDTF">2014-06-09T01:25:26Z</dcterms:modified>
</cp:coreProperties>
</file>