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429" r:id="rId3"/>
    <p:sldId id="430" r:id="rId4"/>
    <p:sldId id="431" r:id="rId5"/>
    <p:sldId id="432" r:id="rId6"/>
    <p:sldId id="434" r:id="rId7"/>
    <p:sldId id="436" r:id="rId8"/>
    <p:sldId id="437" r:id="rId9"/>
    <p:sldId id="438" r:id="rId10"/>
    <p:sldId id="439" r:id="rId11"/>
    <p:sldId id="440" r:id="rId12"/>
    <p:sldId id="441" r:id="rId13"/>
    <p:sldId id="442" r:id="rId14"/>
    <p:sldId id="443" r:id="rId15"/>
    <p:sldId id="444" r:id="rId16"/>
    <p:sldId id="445" r:id="rId17"/>
    <p:sldId id="446" r:id="rId18"/>
    <p:sldId id="447" r:id="rId19"/>
    <p:sldId id="448" r:id="rId20"/>
    <p:sldId id="449" r:id="rId21"/>
    <p:sldId id="452" r:id="rId22"/>
    <p:sldId id="451"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30" autoAdjust="0"/>
    <p:restoredTop sz="94671" autoAdjust="0"/>
  </p:normalViewPr>
  <p:slideViewPr>
    <p:cSldViewPr>
      <p:cViewPr varScale="1">
        <p:scale>
          <a:sx n="72" d="100"/>
          <a:sy n="72" d="100"/>
        </p:scale>
        <p:origin x="-146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802.11-14/0755r0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a:t>
            </a:r>
            <a:r>
              <a:rPr lang="en-US" dirty="0" smtClean="0"/>
              <a:t>July </a:t>
            </a:r>
            <a:r>
              <a:rPr lang="en-US" dirty="0" smtClean="0"/>
              <a:t>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2014-06-10</a:t>
            </a:r>
            <a:endParaRPr lang="en-US" sz="2000" b="0" dirty="0" smtClean="0"/>
          </a:p>
        </p:txBody>
      </p:sp>
      <p:graphicFrame>
        <p:nvGraphicFramePr>
          <p:cNvPr id="1026" name="Object 11"/>
          <p:cNvGraphicFramePr>
            <a:graphicFrameLocks noChangeAspect="1"/>
          </p:cNvGraphicFramePr>
          <p:nvPr>
            <p:extLst>
              <p:ext uri="{D42A27DB-BD31-4B8C-83A1-F6EECF244321}">
                <p14:modId xmlns="" xmlns:p14="http://schemas.microsoft.com/office/powerpoint/2010/main" val="1381622836"/>
              </p:ext>
            </p:extLst>
          </p:nvPr>
        </p:nvGraphicFramePr>
        <p:xfrm>
          <a:off x="533400" y="2657475"/>
          <a:ext cx="7639050" cy="3638550"/>
        </p:xfrm>
        <a:graphic>
          <a:graphicData uri="http://schemas.openxmlformats.org/presentationml/2006/ole">
            <p:oleObj spid="_x0000_s1913" name="Document" r:id="rId4" imgW="8687933" imgH="4145140"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2726769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July 30, 8PM </a:t>
            </a:r>
            <a:r>
              <a:rPr lang="en-US" altLang="ko-KR" dirty="0"/>
              <a:t>ET for 2 </a:t>
            </a:r>
            <a:r>
              <a:rPr lang="en-US" altLang="ko-KR" dirty="0" smtClean="0"/>
              <a:t>hour</a:t>
            </a:r>
          </a:p>
          <a:p>
            <a:pPr marL="609600" indent="-609600"/>
            <a:r>
              <a:rPr lang="en-US" altLang="ko-KR" dirty="0" smtClean="0"/>
              <a:t>August 6, 8PM </a:t>
            </a:r>
            <a:r>
              <a:rPr lang="en-US" altLang="ko-KR" dirty="0" smtClean="0"/>
              <a:t>ET for 2 </a:t>
            </a:r>
            <a:r>
              <a:rPr lang="en-US" altLang="ko-KR" dirty="0" smtClean="0"/>
              <a:t>hour</a:t>
            </a:r>
          </a:p>
          <a:p>
            <a:pPr marL="609600" indent="-609600"/>
            <a:r>
              <a:rPr lang="en-US" altLang="ko-KR" dirty="0" smtClean="0"/>
              <a:t>August </a:t>
            </a:r>
            <a:r>
              <a:rPr lang="en-US" altLang="ko-KR" dirty="0" smtClean="0"/>
              <a:t>13, 8PM </a:t>
            </a:r>
            <a:r>
              <a:rPr lang="en-US" altLang="ko-KR" dirty="0" smtClean="0"/>
              <a:t>ET for 2 </a:t>
            </a:r>
            <a:r>
              <a:rPr lang="en-US" altLang="ko-KR" dirty="0" smtClean="0"/>
              <a:t>hour</a:t>
            </a:r>
          </a:p>
          <a:p>
            <a:pPr marL="609600" indent="-609600"/>
            <a:r>
              <a:rPr lang="en-US" altLang="ko-KR" dirty="0" smtClean="0"/>
              <a:t>August </a:t>
            </a:r>
            <a:r>
              <a:rPr lang="en-US" altLang="ko-KR" dirty="0" smtClean="0"/>
              <a:t>20, 8PM </a:t>
            </a:r>
            <a:r>
              <a:rPr lang="en-US" altLang="ko-KR" dirty="0" smtClean="0"/>
              <a:t>ET for 2 </a:t>
            </a:r>
            <a:r>
              <a:rPr lang="en-US" altLang="ko-KR" dirty="0" smtClean="0"/>
              <a:t>hour</a:t>
            </a:r>
          </a:p>
          <a:p>
            <a:pPr marL="609600" indent="-609600"/>
            <a:r>
              <a:rPr lang="en-US" altLang="ko-KR" dirty="0" smtClean="0"/>
              <a:t>August </a:t>
            </a:r>
            <a:r>
              <a:rPr lang="en-US" altLang="ko-KR" dirty="0" smtClean="0"/>
              <a:t>27, 8PM </a:t>
            </a:r>
            <a:r>
              <a:rPr lang="en-US" altLang="ko-KR" dirty="0" smtClean="0"/>
              <a:t>ET for 2 </a:t>
            </a:r>
            <a:r>
              <a:rPr lang="en-US" altLang="ko-KR" dirty="0" smtClean="0"/>
              <a:t>hour</a:t>
            </a:r>
          </a:p>
          <a:p>
            <a:pPr marL="609600" indent="-609600"/>
            <a:r>
              <a:rPr lang="en-US" altLang="ko-KR" dirty="0" smtClean="0"/>
              <a:t>September 3, 8PM </a:t>
            </a:r>
            <a:r>
              <a:rPr lang="en-US" altLang="ko-KR" dirty="0" smtClean="0"/>
              <a:t>ET for 2 </a:t>
            </a:r>
            <a:r>
              <a:rPr lang="en-US" altLang="ko-KR" dirty="0" smtClean="0"/>
              <a:t>hour</a:t>
            </a:r>
          </a:p>
          <a:p>
            <a:pPr marL="609600" indent="-609600"/>
            <a:r>
              <a:rPr lang="en-US" altLang="ko-KR" dirty="0" smtClean="0"/>
              <a:t>September </a:t>
            </a:r>
            <a:r>
              <a:rPr lang="en-US" altLang="ko-KR" dirty="0" smtClean="0"/>
              <a:t>10, 8PM </a:t>
            </a:r>
            <a:r>
              <a:rPr lang="en-US" altLang="ko-KR" dirty="0" smtClean="0"/>
              <a:t>ET for 2 hour</a:t>
            </a:r>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1554027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208484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16318025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252557559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778255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2439525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1"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287126068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May meeting </a:t>
            </a:r>
            <a:r>
              <a:rPr lang="en-GB" altLang="ko-KR" dirty="0" smtClean="0"/>
              <a:t>(</a:t>
            </a:r>
            <a:r>
              <a:rPr lang="en-GB" altLang="ko-KR" dirty="0" smtClean="0"/>
              <a:t>11-14/0709r0</a:t>
            </a:r>
            <a:r>
              <a:rPr lang="en-GB" altLang="ko-KR" dirty="0" smtClean="0"/>
              <a:t>) </a:t>
            </a:r>
            <a:r>
              <a:rPr lang="en-GB" altLang="ko-KR" dirty="0"/>
              <a:t>and conf call minutes </a:t>
            </a:r>
            <a:r>
              <a:rPr lang="en-GB" altLang="ko-KR" dirty="0" smtClean="0"/>
              <a:t>(11-14/xxxxr0)</a:t>
            </a:r>
            <a:endParaRPr lang="ko-KR" altLang="ko-KR" dirty="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smtClean="0"/>
              <a:t>Motion :</a:t>
            </a:r>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4048968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tab:</a:t>
            </a:r>
            <a:endParaRPr lang="ko-KR" altLang="ko-KR" dirty="0"/>
          </a:p>
          <a:p>
            <a:pPr lvl="1"/>
            <a:r>
              <a:rPr lang="en-US" altLang="ko-KR" dirty="0" smtClean="0"/>
              <a:t>July </a:t>
            </a:r>
            <a:r>
              <a:rPr lang="en-US" altLang="ko-KR" dirty="0" smtClean="0"/>
              <a:t>2014 PHY motion x</a:t>
            </a:r>
            <a:endParaRPr lang="ko-KR" altLang="ko-KR" dirty="0"/>
          </a:p>
          <a:p>
            <a:endParaRPr lang="en-US" altLang="ko-KR" b="1" dirty="0" smtClean="0"/>
          </a:p>
          <a:p>
            <a:pPr lvl="1"/>
            <a:r>
              <a:rPr lang="en-US" altLang="ko-KR" dirty="0" smtClean="0"/>
              <a:t>Move</a:t>
            </a:r>
            <a:r>
              <a:rPr lang="en-US" altLang="ko-KR" dirty="0"/>
              <a:t>: </a:t>
            </a:r>
            <a:r>
              <a:rPr lang="en-US" altLang="ko-KR" dirty="0" smtClean="0"/>
              <a:t>	Second:</a:t>
            </a:r>
            <a:endParaRPr lang="ko-KR" altLang="ko-KR" dirty="0"/>
          </a:p>
          <a:p>
            <a:pPr lvl="1"/>
            <a:r>
              <a:rPr lang="en-US" altLang="ko-KR" dirty="0" smtClean="0"/>
              <a:t>Discussions:</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307346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May </a:t>
            </a:r>
            <a:r>
              <a:rPr lang="en-US" dirty="0" smtClean="0"/>
              <a:t>meeting minutes</a:t>
            </a:r>
          </a:p>
          <a:p>
            <a:pPr marL="1009650" lvl="1" indent="-609600"/>
            <a:r>
              <a:rPr lang="en-US" dirty="0" smtClean="0"/>
              <a:t>Conference call minutes</a:t>
            </a:r>
          </a:p>
          <a:p>
            <a:pPr marL="609600" indent="-609600"/>
            <a:r>
              <a:rPr lang="en-US" altLang="ko-KR" dirty="0"/>
              <a:t>Address Letter Ballot </a:t>
            </a:r>
            <a:r>
              <a:rPr lang="en-US" altLang="ko-KR" dirty="0" smtClean="0"/>
              <a:t>comments for Draft 2.0 </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7"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11-14/xxxxr0 </a:t>
            </a:r>
            <a:r>
              <a:rPr lang="en-US" altLang="ko-KR" dirty="0"/>
              <a:t>with the following </a:t>
            </a:r>
            <a:r>
              <a:rPr lang="en-US" altLang="ko-KR" dirty="0" smtClean="0"/>
              <a:t>tab:</a:t>
            </a:r>
          </a:p>
          <a:p>
            <a:pPr lvl="1"/>
            <a:r>
              <a:rPr lang="en-US" altLang="ko-KR" dirty="0" smtClean="0"/>
              <a:t>July 2014 </a:t>
            </a:r>
            <a:r>
              <a:rPr lang="en-US" altLang="ko-KR" dirty="0" smtClean="0"/>
              <a:t>MAC motion x</a:t>
            </a:r>
            <a:endParaRPr lang="en-US" altLang="ko-KR" dirty="0"/>
          </a:p>
          <a:p>
            <a:endParaRPr lang="en-US" altLang="ko-KR" b="1" dirty="0" smtClean="0"/>
          </a:p>
          <a:p>
            <a:pPr lvl="1"/>
            <a:r>
              <a:rPr lang="en-US" altLang="ko-KR" dirty="0"/>
              <a:t>Move: </a:t>
            </a:r>
            <a:r>
              <a:rPr lang="en-US" altLang="ko-KR" dirty="0" smtClean="0"/>
              <a:t>	Second:</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2930246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D2.1 </a:t>
            </a:r>
            <a:r>
              <a:rPr lang="en-US" altLang="ko-KR" dirty="0"/>
              <a:t>of the draft based on motions passed in </a:t>
            </a:r>
            <a:r>
              <a:rPr lang="en-US" altLang="ko-KR" dirty="0" err="1"/>
              <a:t>TGah</a:t>
            </a:r>
            <a:r>
              <a:rPr lang="en-US" altLang="ko-KR" dirty="0"/>
              <a:t> at the </a:t>
            </a:r>
            <a:r>
              <a:rPr lang="en-US" altLang="ko-KR" dirty="0" smtClean="0"/>
              <a:t>July face-to-face </a:t>
            </a:r>
            <a:r>
              <a:rPr lang="en-US" altLang="ko-KR" dirty="0"/>
              <a:t>meeting</a:t>
            </a:r>
            <a:r>
              <a:rPr lang="en-US" altLang="ko-KR" dirty="0" smtClean="0"/>
              <a:t>.</a:t>
            </a:r>
          </a:p>
          <a:p>
            <a:pPr lvl="1"/>
            <a:r>
              <a:rPr lang="en-US" altLang="ko-KR" dirty="0"/>
              <a:t>Move: 	Second</a:t>
            </a:r>
            <a:r>
              <a:rPr lang="en-US" altLang="ko-KR" dirty="0" smtClean="0"/>
              <a:t>:</a:t>
            </a:r>
            <a:endParaRPr lang="ko-KR" altLang="ko-KR" dirty="0"/>
          </a:p>
          <a:p>
            <a:pPr lvl="1"/>
            <a:r>
              <a:rPr lang="en-US" altLang="ko-KR" dirty="0" smtClean="0"/>
              <a:t>Discussions:</a:t>
            </a:r>
          </a:p>
          <a:p>
            <a:pPr lvl="1"/>
            <a:r>
              <a:rPr lang="en-US" altLang="ko-KR" dirty="0" smtClean="0"/>
              <a:t>Yes </a:t>
            </a:r>
            <a:r>
              <a:rPr lang="en-US" altLang="ko-KR" dirty="0"/>
              <a:t>: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smtClean="0"/>
              <a:t>Motion. </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Date Placeholder 3"/>
          <p:cNvSpPr>
            <a:spLocks noGrp="1"/>
          </p:cNvSpPr>
          <p:nvPr>
            <p:ph type="dt" sz="half" idx="10"/>
          </p:nvPr>
        </p:nvSpPr>
        <p:spPr>
          <a:xfrm>
            <a:off x="696913" y="332601"/>
            <a:ext cx="942566" cy="276999"/>
          </a:xfrm>
        </p:spPr>
        <p:txBody>
          <a:bodyPr/>
          <a:lstStyle/>
          <a:p>
            <a:r>
              <a:rPr lang="en-US" altLang="ko-KR" dirty="0" smtClean="0"/>
              <a:t>July 2014</a:t>
            </a:r>
            <a:endParaRPr lang="en-US" altLang="ko-KR" dirty="0"/>
          </a:p>
        </p:txBody>
      </p:sp>
    </p:spTree>
    <p:extLst>
      <p:ext uri="{BB962C8B-B14F-4D97-AF65-F5344CB8AC3E}">
        <p14:creationId xmlns:p14="http://schemas.microsoft.com/office/powerpoint/2010/main" xmlns="" val="1032975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xx</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GB" altLang="ko-KR" dirty="0" smtClean="0"/>
              <a:t> as shown in 11-14/xxxxr0?</a:t>
            </a:r>
          </a:p>
          <a:p>
            <a:pPr lvl="1"/>
            <a:r>
              <a:rPr lang="en-GB" altLang="ko-KR" dirty="0" smtClean="0"/>
              <a:t>Unanimously passed </a:t>
            </a:r>
          </a:p>
          <a:p>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1596823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70077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dirty="0" smtClean="0"/>
              <a:t>Ad-hoc Session </a:t>
            </a:r>
          </a:p>
          <a:p>
            <a:pPr lvl="1"/>
            <a:r>
              <a:rPr lang="en-US" dirty="0" smtClean="0"/>
              <a:t>PHY Ad-hoc (Room #1) </a:t>
            </a:r>
          </a:p>
          <a:p>
            <a:pPr lvl="1"/>
            <a:r>
              <a:rPr lang="en-US" dirty="0" smtClean="0"/>
              <a:t>MAC Ad-hoc (Room #2)</a:t>
            </a:r>
            <a:endParaRPr lang="en-US" dirty="0" smtClean="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3280055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t>
            </a:r>
            <a:r>
              <a:rPr lang="en-US" dirty="0" smtClean="0"/>
              <a:t>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1607802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AM1 </a:t>
            </a:r>
          </a:p>
          <a:p>
            <a:pPr lvl="1"/>
            <a:r>
              <a:rPr lang="en-US" dirty="0" smtClean="0"/>
              <a:t>TBD</a:t>
            </a:r>
            <a:r>
              <a:rPr lang="en-US" dirty="0" smtClean="0">
                <a:solidFill>
                  <a:schemeClr val="bg2"/>
                </a:solidFill>
              </a:rPr>
              <a:t/>
            </a:r>
            <a:br>
              <a:rPr lang="en-US" dirty="0" smtClean="0">
                <a:solidFill>
                  <a:schemeClr val="bg2"/>
                </a:solidFill>
              </a:rPr>
            </a:br>
            <a:endParaRPr lang="ko-KR" altLang="en-US" dirty="0"/>
          </a:p>
          <a:p>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2685049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1905964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t>TBD</a:t>
            </a:r>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41680349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July </a:t>
            </a:r>
            <a:r>
              <a:rPr lang="en-US" altLang="ko-KR" dirty="0" smtClean="0"/>
              <a:t>F2F </a:t>
            </a:r>
            <a:r>
              <a:rPr lang="en-US" altLang="ko-KR" dirty="0" smtClean="0"/>
              <a:t>meeting </a:t>
            </a:r>
            <a:r>
              <a:rPr lang="en-US" altLang="ko-KR" dirty="0"/>
              <a:t>and ready for motion on </a:t>
            </a:r>
            <a:r>
              <a:rPr lang="en-US" altLang="ko-KR" dirty="0" smtClean="0"/>
              <a:t>Thursday PM2</a:t>
            </a:r>
          </a:p>
          <a:p>
            <a:pPr lvl="1"/>
            <a:r>
              <a:rPr lang="en-US" altLang="ko-KR" dirty="0" smtClean="0"/>
              <a:t>TBD</a:t>
            </a:r>
            <a:endParaRPr lang="en-US" altLang="ko-KR" dirty="0"/>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8" name="Date Placeholder 3"/>
          <p:cNvSpPr>
            <a:spLocks noGrp="1"/>
          </p:cNvSpPr>
          <p:nvPr>
            <p:ph type="dt" sz="quarter" idx="10"/>
          </p:nvPr>
        </p:nvSpPr>
        <p:spPr>
          <a:xfrm>
            <a:off x="696913" y="332601"/>
            <a:ext cx="942566" cy="276999"/>
          </a:xfrm>
          <a:noFill/>
        </p:spPr>
        <p:txBody>
          <a:bodyPr/>
          <a:lstStyle/>
          <a:p>
            <a:r>
              <a:rPr lang="en-US" dirty="0" smtClean="0"/>
              <a:t>July </a:t>
            </a:r>
            <a:r>
              <a:rPr lang="en-US" dirty="0" smtClean="0"/>
              <a:t>2014</a:t>
            </a:r>
          </a:p>
        </p:txBody>
      </p:sp>
    </p:spTree>
    <p:extLst>
      <p:ext uri="{BB962C8B-B14F-4D97-AF65-F5344CB8AC3E}">
        <p14:creationId xmlns="" xmlns:p14="http://schemas.microsoft.com/office/powerpoint/2010/main" val="239378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8987</TotalTime>
  <Words>880</Words>
  <Application>Microsoft Office PowerPoint</Application>
  <PresentationFormat>화면 슬라이드 쇼(4:3)</PresentationFormat>
  <Paragraphs>226</Paragraphs>
  <Slides>22</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22</vt:i4>
      </vt:variant>
    </vt:vector>
  </HeadingPairs>
  <TitlesOfParts>
    <vt:vector size="24" baseType="lpstr">
      <vt:lpstr>802-11-PathProtection</vt:lpstr>
      <vt:lpstr>Document</vt:lpstr>
      <vt:lpstr>IEEE 802.11ah Sub 1 GHz license-exempt operation Agenda for July 2014</vt:lpstr>
      <vt:lpstr>IEEE 802.11ah Agenda</vt:lpstr>
      <vt:lpstr>Submissions (Monday PM1)</vt:lpstr>
      <vt:lpstr>Submissions (Tuesday AM1)</vt:lpstr>
      <vt:lpstr>Submissions (Tuesday PM2)</vt:lpstr>
      <vt:lpstr>Submissions (Wednesday AM1)</vt:lpstr>
      <vt:lpstr>Submissions (Wednesday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Pre-motion xx</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yongho.seok</cp:lastModifiedBy>
  <cp:revision>881</cp:revision>
  <cp:lastPrinted>1998-02-10T13:28:06Z</cp:lastPrinted>
  <dcterms:created xsi:type="dcterms:W3CDTF">2009-11-09T00:32:22Z</dcterms:created>
  <dcterms:modified xsi:type="dcterms:W3CDTF">2014-06-09T01:25:26Z</dcterms:modified>
</cp:coreProperties>
</file>