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35" r:id="rId11"/>
    <p:sldId id="560" r:id="rId12"/>
    <p:sldId id="561" r:id="rId13"/>
    <p:sldId id="562" r:id="rId14"/>
    <p:sldId id="566" r:id="rId15"/>
    <p:sldId id="567" r:id="rId16"/>
    <p:sldId id="564" r:id="rId17"/>
    <p:sldId id="568" r:id="rId18"/>
    <p:sldId id="565" r:id="rId19"/>
    <p:sldId id="298" r:id="rId20"/>
    <p:sldId id="559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802.11-14/0747r6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6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00-000m-lb202-gen-adhoc-comments.xls" TargetMode="External"/><Relationship Id="rId4" Type="http://schemas.openxmlformats.org/officeDocument/2006/relationships/hyperlink" Target="https://mentor.ieee.org/802.11/dcn/13/11-13-0361-33-000m-revmc-mac-comments.xl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3-02-000m-location-related-corrections-to-draft-3-0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02-02-000m-resolution-for-some-vht-phy-comments-on-revmc-d3-0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8-01-000m-shwmp-text-changes-and-ana-allocation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21-03-000m-clarifications-on-beaon-rssi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792-07-000m-cid3309-estthroughput-saps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49-00-0000-response-to-wba-liaison-on-latitude-longitude-values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59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Teleconferences &amp; Mon, Tues, Weds comments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20140711</a:t>
            </a:r>
            <a:r>
              <a:rPr lang="en-US" altLang="en-US" dirty="0"/>
              <a:t>” and “Editor motion f2f </a:t>
            </a:r>
            <a:r>
              <a:rPr lang="en-US" altLang="en-US" dirty="0" smtClean="0"/>
              <a:t>2014-07-16”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mentor.ieee.org/802.11/dcn/13/11-13-0233-36-000m-revmc-wg-ballot-comments.xls</a:t>
            </a:r>
            <a:r>
              <a:rPr lang="en-US" altLang="en-US" dirty="0" smtClean="0"/>
              <a:t> except for CID 3399</a:t>
            </a:r>
          </a:p>
          <a:p>
            <a:pPr marL="685800" lvl="2" indent="-342900"/>
            <a:r>
              <a:rPr lang="en-US" altLang="en-US" dirty="0" smtClean="0"/>
              <a:t>The “Motion MAC-AA“ and “Motion MAC-AB“ 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mentor.ieee.org/802.11/dcn/13/11-13-0361-33-000m-revmc-mac-comments.xls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“GEN-SD-A” and “July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”  tabs in </a:t>
            </a:r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mentor.ieee.org/802.11/dcn/14/11-14-0975-00-000m-lb202-gen-adhoc-comments.xls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CID 3045 in the “PHY (VHT)” tab and CID 3312 in the “Definitions”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mentor.ieee.org/802.11/dcn/14/11-14-0975-00-000m-lb202-gen-adhoc-comments.xls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And approve the resolution to CID 3399 as “Accepted” </a:t>
            </a:r>
            <a:endParaRPr lang="en-US" alt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Mike Montemurro ,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Stephen McCann Result: 23-0-2 Passes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60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Location CIDs in 11-14-933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</a:t>
            </a:r>
            <a:r>
              <a:rPr lang="en-GB" dirty="0"/>
              <a:t>3034, 3076, 3108, 3109, 3110, 3111, 3112, 3113, 3115, 3266, 3268, 3375, </a:t>
            </a:r>
            <a:r>
              <a:rPr lang="en-GB" dirty="0" smtClean="0"/>
              <a:t>3469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mentor.ieee.org/802.11/dcn/14/11-14-0933-02-000m-location-related-corrections-to-draft-3-0.doc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29-0-1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61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Fei</a:t>
            </a:r>
            <a:r>
              <a:rPr lang="en-US" altLang="en-US" dirty="0" smtClean="0"/>
              <a:t> Tong presentation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resolutions for CIDs 3161, 3162, 3163, 3164, 3165, 3167, 3170, 3171, 3172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mentor.ieee.org/802.11/dcn/14/11-14-0902-02-000m-resolution-for-some-vht-phy-comments-on-revmc-d3-0.doc</a:t>
            </a:r>
            <a:r>
              <a:rPr lang="en-US" altLang="en-US" dirty="0" smtClean="0"/>
              <a:t> , and incorporate the indicated text changes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Michael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25-0-3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58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62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shwmp</a:t>
            </a:r>
            <a:r>
              <a:rPr lang="en-US" altLang="en-US" dirty="0" smtClean="0"/>
              <a:t> liaison text changes and ANA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Move to approve the text changes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mentor.ieee.org/802.11/dcn/14/11-14-0848-01-000m-shwmp-text-changes-and-ana-allocation.docx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approve the </a:t>
            </a:r>
            <a:r>
              <a:rPr lang="en-US" alt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that the ANA administer the Active Path Selection Protocol Identifier values, and assign the </a:t>
            </a:r>
            <a:r>
              <a:rPr lang="en-US" dirty="0" smtClean="0"/>
              <a:t>reserved </a:t>
            </a:r>
            <a:r>
              <a:rPr lang="en-US" dirty="0" err="1" smtClean="0"/>
              <a:t>shwmp</a:t>
            </a:r>
            <a:r>
              <a:rPr lang="en-US" dirty="0" smtClean="0"/>
              <a:t> </a:t>
            </a:r>
            <a:r>
              <a:rPr lang="en-US" dirty="0"/>
              <a:t>value</a:t>
            </a:r>
            <a:r>
              <a:rPr lang="en-US" dirty="0" smtClean="0"/>
              <a:t>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29-0-2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18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63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Beacon RSSI and Throughput  document motion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 3309 as “Revised” </a:t>
            </a:r>
            <a:r>
              <a:rPr lang="en-US" altLang="en-US" dirty="0" smtClean="0"/>
              <a:t>with a resolution of  “</a:t>
            </a:r>
            <a:r>
              <a:rPr lang="en-US" altLang="en-US" dirty="0" smtClean="0"/>
              <a:t>incorporate the text changes in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mentor.ieee.org/802.11/dcn/14/11-14-0921-03-000m-clarifications-on-beaon-rssi.docx</a:t>
            </a:r>
            <a:r>
              <a:rPr lang="en-US" altLang="en-US" dirty="0" smtClean="0"/>
              <a:t> and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mentor.ieee.org/802.11/dcn/14/11-14-0792-07-000m-cid3309-estthroughput-saps.docx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draft.”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36-5-10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09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Motion to divide motion 63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Beacon RSSI and Throughput  document motion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Request to divide the motion:</a:t>
            </a:r>
          </a:p>
          <a:p>
            <a:pPr marL="685800" lvl="2" indent="-342900"/>
            <a:r>
              <a:rPr lang="en-US" altLang="en-US" dirty="0" smtClean="0"/>
              <a:t>Objection to request to divide:</a:t>
            </a:r>
          </a:p>
          <a:p>
            <a:pPr marL="685800" lvl="2" indent="-342900"/>
            <a:r>
              <a:rPr lang="en-US" altLang="en-US" dirty="0" smtClean="0"/>
              <a:t>Motion to divide: Stephen Rayment, Second: Stephen McCann</a:t>
            </a:r>
          </a:p>
          <a:p>
            <a:pPr marL="685800" lvl="2" indent="-342900"/>
            <a:r>
              <a:rPr lang="en-US" altLang="en-US" dirty="0" smtClean="0"/>
              <a:t>Not debatable</a:t>
            </a:r>
          </a:p>
          <a:p>
            <a:pPr marL="685800" lvl="2" indent="-342900"/>
            <a:r>
              <a:rPr lang="en-US" altLang="en-US" dirty="0" smtClean="0"/>
              <a:t>Y: 9 N:26  A: 13</a:t>
            </a:r>
          </a:p>
          <a:p>
            <a:pPr marL="685800" lvl="2" indent="-342900"/>
            <a:r>
              <a:rPr lang="en-US" altLang="en-US" dirty="0" smtClean="0"/>
              <a:t>Back to discussion main motion 63</a:t>
            </a:r>
            <a:endParaRPr lang="en-US" altLang="en-US" dirty="0" smtClean="0"/>
          </a:p>
          <a:p>
            <a:pPr marL="342900" lvl="1" indent="-342900">
              <a:buFontTx/>
              <a:buChar char="•"/>
            </a:pPr>
            <a:endParaRPr lang="en-US" altLang="en-US" dirty="0"/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9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64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 Matthew Fischer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30-7-7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84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to amend Motion 64</a:t>
            </a:r>
            <a:r>
              <a:rPr lang="en-US" altLang="en-US" dirty="0" smtClean="0"/>
              <a:t>– 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Deleting the last paragraph and reference [3]:</a:t>
            </a:r>
          </a:p>
          <a:p>
            <a:pPr marL="685800" lvl="2" indent="-342900"/>
            <a:r>
              <a:rPr lang="en-US" dirty="0">
                <a:solidFill>
                  <a:srgbClr val="C00000"/>
                </a:solidFill>
              </a:rPr>
              <a:t>Additional information regarding question 3: Estimated available throughput has now been defined at the 802.11 SME interface as specified in IEEE 802.11-14/0792r7 [3], which has been accepted by the IEEE 802.11 Task Group mc (Maintenance and Revision). The value of this parameter is determined inside of the WLAN modem and then delivered to a requesting upper layer entity such as a 3GPP connection manager.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Stephen Rayment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 Filip </a:t>
            </a:r>
            <a:r>
              <a:rPr lang="en-US" altLang="en-US" dirty="0" err="1" smtClean="0"/>
              <a:t>Mestanov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5- 30-5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59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WBA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liaison statement to WBA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mentor.ieee.org/802.11/dcn/14/11-14-0949-00-0000-response-to-wba-liaison-on-latitude-longitude-values.docx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  <p:sp>
        <p:nvSpPr>
          <p:cNvPr id="2" name="Rectangle 1"/>
          <p:cNvSpPr/>
          <p:nvPr/>
        </p:nvSpPr>
        <p:spPr>
          <a:xfrm rot="19663725">
            <a:off x="1383740" y="1914145"/>
            <a:ext cx="62504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Draft motion– need </a:t>
            </a:r>
          </a:p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updated document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23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Known LB202 CID submissions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11-14-780 – remaining trivial technical – Adrian</a:t>
            </a:r>
          </a:p>
          <a:p>
            <a:r>
              <a:rPr lang="en-US" altLang="en-US" sz="2000" dirty="0" smtClean="0"/>
              <a:t>Prepared resolutions - Mark Hamilton</a:t>
            </a:r>
          </a:p>
          <a:p>
            <a:r>
              <a:rPr lang="en-US" altLang="en-US" sz="2000" dirty="0" smtClean="0"/>
              <a:t>Comments needing discussion – Mark Hamilton</a:t>
            </a:r>
          </a:p>
          <a:p>
            <a:r>
              <a:rPr lang="en-US" altLang="en-US" sz="2000" dirty="0" smtClean="0"/>
              <a:t>CIDs 3173, 3174, 3175 – </a:t>
            </a:r>
            <a:r>
              <a:rPr lang="en-US" altLang="en-US" sz="2000" dirty="0" err="1" smtClean="0"/>
              <a:t>Fei</a:t>
            </a:r>
            <a:r>
              <a:rPr lang="en-US" altLang="en-US" sz="2000" dirty="0" smtClean="0"/>
              <a:t> Tong</a:t>
            </a:r>
          </a:p>
          <a:p>
            <a:r>
              <a:rPr lang="en-US" altLang="en-US" sz="2000" dirty="0"/>
              <a:t>11-14-923 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VHT CIDs – Edward Au</a:t>
            </a:r>
          </a:p>
          <a:p>
            <a:r>
              <a:rPr lang="en-US" altLang="en-US" sz="2000" dirty="0" smtClean="0"/>
              <a:t>11-14-0955 – regulatory comments – Peter Ecclesine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</a:p>
          <a:p>
            <a:r>
              <a:rPr lang="en-US" altLang="en-US" sz="2000" dirty="0" smtClean="0"/>
              <a:t>11-14-915, 916 – security comments – Dan Harkins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 - MDR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495800"/>
            <a:ext cx="4343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3152 – Sean/Menzo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11-14-885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11-14-0890 – Youhan Kim – 3GPP, also 11-14-0792 (CID 3309)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–11ad, 11-14-918 </a:t>
            </a:r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4400" y="41910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3296 and more </a:t>
            </a:r>
            <a:r>
              <a:rPr lang="en-US" altLang="en-US" sz="1600" dirty="0" smtClean="0"/>
              <a:t>11-14-793</a:t>
            </a:r>
          </a:p>
          <a:p>
            <a:pPr lvl="1"/>
            <a:r>
              <a:rPr lang="en-US" altLang="en-US" sz="1600" dirty="0" smtClean="0"/>
              <a:t>954–M</a:t>
            </a:r>
            <a:r>
              <a:rPr lang="en-US" altLang="en-US" sz="1600" dirty="0"/>
              <a:t>. </a:t>
            </a:r>
            <a:r>
              <a:rPr lang="en-US" altLang="en-US" sz="1600" dirty="0" smtClean="0"/>
              <a:t>Fischer, Gabor 952 to </a:t>
            </a:r>
            <a:r>
              <a:rPr lang="en-US" altLang="en-US" sz="1600" dirty="0" err="1" smtClean="0"/>
              <a:t>telecon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VHT CIDs – Edward Au – to </a:t>
            </a:r>
            <a:r>
              <a:rPr lang="en-US" altLang="en-US" sz="1600" dirty="0" err="1" smtClean="0"/>
              <a:t>telecon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11-14-923  - M. Montemurro – to </a:t>
            </a:r>
            <a:r>
              <a:rPr lang="en-US" altLang="en-US" sz="1600" dirty="0" err="1" smtClean="0"/>
              <a:t>telecon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2766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MDR, 11-14-922</a:t>
            </a:r>
          </a:p>
          <a:p>
            <a:pPr lvl="1"/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11ad, 11-14-919, Location, 11-14-933</a:t>
            </a:r>
          </a:p>
          <a:p>
            <a:pPr lvl="1"/>
            <a:r>
              <a:rPr lang="en-US" altLang="en-US" sz="1600" dirty="0" smtClean="0"/>
              <a:t>11-14-0935 – Mark Rison</a:t>
            </a:r>
          </a:p>
          <a:p>
            <a:pPr lvl="1"/>
            <a:r>
              <a:rPr lang="en-US" altLang="en-US" sz="1600" dirty="0" smtClean="0"/>
              <a:t>111-14-780 – Adrian Stephens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438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 smtClean="0"/>
              <a:t>11-14-0776, 908, WFA liaison 11-14-905</a:t>
            </a:r>
          </a:p>
          <a:p>
            <a:pPr lvl="1"/>
            <a:r>
              <a:rPr lang="en-US" altLang="en-US" sz="1600" dirty="0" smtClean="0"/>
              <a:t>VHT CIDs – </a:t>
            </a:r>
            <a:r>
              <a:rPr lang="en-US" altLang="en-US" sz="1600" dirty="0" err="1" smtClean="0"/>
              <a:t>Fei</a:t>
            </a:r>
            <a:r>
              <a:rPr lang="en-US" altLang="en-US" sz="1600" dirty="0" smtClean="0"/>
              <a:t> Tong 11-14-902</a:t>
            </a:r>
          </a:p>
          <a:p>
            <a:pPr lvl="1"/>
            <a:r>
              <a:rPr lang="en-US" altLang="en-US" sz="1600" dirty="0" smtClean="0"/>
              <a:t>3Gpp Liaison 11-14-936 – Youhan</a:t>
            </a:r>
          </a:p>
          <a:p>
            <a:pPr lvl="1"/>
            <a:r>
              <a:rPr lang="en-US" altLang="en-US" sz="1600" dirty="0" smtClean="0"/>
              <a:t>WBA </a:t>
            </a:r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Liaison </a:t>
            </a:r>
            <a:r>
              <a:rPr lang="en-US" altLang="en-US" sz="1600" dirty="0" smtClean="0"/>
              <a:t>– </a:t>
            </a:r>
            <a:r>
              <a:rPr lang="en-US" altLang="en-US" sz="1600" dirty="0" smtClean="0"/>
              <a:t>11-14-706, 949 </a:t>
            </a:r>
            <a:r>
              <a:rPr lang="en-US" altLang="en-US" sz="1600" dirty="0" smtClean="0"/>
              <a:t>S. </a:t>
            </a:r>
            <a:r>
              <a:rPr lang="en-US" altLang="en-US" sz="1600" dirty="0" smtClean="0"/>
              <a:t>McCann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minutes: </a:t>
            </a:r>
            <a:r>
              <a:rPr lang="en-US" altLang="en-US" dirty="0" smtClean="0">
                <a:hlinkClick r:id="rId3"/>
              </a:rPr>
              <a:t>https://mentor.ieee.org/802.11/dcn/14/11-14-0494-00-000m-revmc-minutes-for-may-2014-waikaloa.docx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– Form Sponsor Pool (45 days); good for 6 months (end of March 2015) </a:t>
            </a:r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351197</TotalTime>
  <Words>1815</Words>
  <Application>Microsoft Office PowerPoint</Application>
  <PresentationFormat>On-screen Show (4:3)</PresentationFormat>
  <Paragraphs>369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Motion 59  – Teleconferences &amp; Mon, Tues, Weds comments</vt:lpstr>
      <vt:lpstr>Motion 60  – Location CIDs in 11-14-933</vt:lpstr>
      <vt:lpstr>Motion 61  – Fei Tong presentation</vt:lpstr>
      <vt:lpstr>Motion 62  – shwmp liaison text changes and ANA allocation</vt:lpstr>
      <vt:lpstr>Motion 63  – Beacon RSSI and Throughput  document motion</vt:lpstr>
      <vt:lpstr>  Motion to divide motion 63  – Beacon RSSI and Throughput  document motion</vt:lpstr>
      <vt:lpstr>Motion 64 – 3GPP liaison</vt:lpstr>
      <vt:lpstr>Motion to amend Motion 64– 3GPP liaison</vt:lpstr>
      <vt:lpstr>Motion  – WBA liaison</vt:lpstr>
      <vt:lpstr>September Meeting Planning</vt:lpstr>
      <vt:lpstr>Known 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1734</cp:revision>
  <cp:lastPrinted>1998-02-10T13:28:06Z</cp:lastPrinted>
  <dcterms:created xsi:type="dcterms:W3CDTF">2005-01-04T21:26:55Z</dcterms:created>
  <dcterms:modified xsi:type="dcterms:W3CDTF">2014-07-17T23:42:56Z</dcterms:modified>
</cp:coreProperties>
</file>