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8" r:id="rId10"/>
    <p:sldId id="550" r:id="rId11"/>
    <p:sldId id="535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84" d="100"/>
          <a:sy n="84" d="100"/>
        </p:scale>
        <p:origin x="-90" y="-2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8C2794E-0BAC-4822-9DA0-7C1138DEB303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096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4096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4096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4096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5637AB6-956F-479C-955E-6B2459957F12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40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802.11-14/0747r2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1533-03-000m-clause-16-and-17-deprecation.docx" TargetMode="External"/><Relationship Id="rId4" Type="http://schemas.openxmlformats.org/officeDocument/2006/relationships/hyperlink" Target="https://mentor.ieee.org/802.11/dcn/14/11-14-0415-01-000m-phy-recommended-practice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5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4-00-000m-revmc-minutes-for-may-2014-waikalo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0-0000-p802-11revmc-mdr-report.doc" TargetMode="External"/><Relationship Id="rId4" Type="http://schemas.openxmlformats.org/officeDocument/2006/relationships/hyperlink" Target="https://mentor.ieee.org/802.11/dcn/14/11-14-0837-00-000m-tgmc-telecon-minutes-11-july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2014-07-14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6F7B981-45F6-467A-B7EB-43FDD03FC65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31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81059304-05B5-4D2E-9FA3-645CCCF3DA26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11b related items from Jan, March 2014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sz="2200" b="0" dirty="0" smtClean="0"/>
              <a:t>Liaison letter to WFA – Brian Hart, Andrew Myles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3"/>
              </a:rPr>
              <a:t>https://mentor.ieee.org/802.11/dcn/14/11-14-0182-02-000m-liaison-to-wfa-on-reducing-use-of-cck-and-dsss.docx</a:t>
            </a:r>
            <a:r>
              <a:rPr lang="en-US" altLang="en-US" sz="1800" dirty="0" smtClean="0"/>
              <a:t> </a:t>
            </a:r>
          </a:p>
          <a:p>
            <a:pPr lvl="1" algn="just">
              <a:defRPr/>
            </a:pPr>
            <a:r>
              <a:rPr lang="en-US" altLang="en-US" sz="1800" dirty="0" smtClean="0"/>
              <a:t>Response expected in July</a:t>
            </a:r>
          </a:p>
          <a:p>
            <a:pPr algn="just">
              <a:defRPr/>
            </a:pPr>
            <a:r>
              <a:rPr lang="en-US" altLang="en-US" sz="2200" b="0" dirty="0" smtClean="0"/>
              <a:t>“Should not” behavior text – Sean 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4"/>
              </a:rPr>
              <a:t>https://mentor.ieee.org/802.11/dcn/14/11-14-0415-01-000m-phy-recommended-practice.pptx</a:t>
            </a:r>
            <a:r>
              <a:rPr lang="en-US" altLang="en-US" sz="1800" dirty="0" smtClean="0"/>
              <a:t> March presentation, straw polls held</a:t>
            </a:r>
          </a:p>
          <a:p>
            <a:pPr algn="just">
              <a:defRPr/>
            </a:pPr>
            <a:r>
              <a:rPr lang="en-US" altLang="en-US" sz="2200" b="0" dirty="0" smtClean="0"/>
              <a:t>March presentation - Graham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5"/>
              </a:rPr>
              <a:t>https://mentor.ieee.org/802.11/dcn/13/11-13-1533-03-000m-clause-16-and-17-deprecation.docx</a:t>
            </a:r>
            <a:endParaRPr lang="en-US" altLang="en-US" sz="1800" dirty="0" smtClean="0"/>
          </a:p>
          <a:p>
            <a:pPr lvl="1" algn="just">
              <a:defRPr/>
            </a:pPr>
            <a:endParaRPr lang="en-US" altLang="en-US" sz="1800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marL="857250" lvl="1" indent="-457200" algn="just">
              <a:buFont typeface="Times New Roman" pitchFamily="18" charset="0"/>
              <a:buAutoNum type="arabicPeriod"/>
              <a:defRPr/>
            </a:pPr>
            <a:endParaRPr lang="en-US" altLang="en-US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algn="just">
              <a:defRPr/>
            </a:pPr>
            <a:endParaRPr lang="en-US" altLang="en-US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Teleconferences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20140711”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mentor.ieee.org/802.11/dcn/13/11-13-0233-35-000m-revmc-wg-ballot-comments.xls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 and issues 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572000"/>
            <a:ext cx="4343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3152 – Sean/Menzo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11-14-885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11-14-0890 – Youhan Kim – 3GPP, also 11-14-0792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–11ad</a:t>
            </a:r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4419600"/>
            <a:ext cx="42005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smtClean="0"/>
              <a:t>-VHT CIDs – Edward Au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</a:t>
            </a:r>
            <a:endParaRPr lang="en-US" altLang="en-US" sz="1600" dirty="0"/>
          </a:p>
          <a:p>
            <a:pPr lvl="1"/>
            <a:r>
              <a:rPr lang="en-US" altLang="en-US" sz="1600" dirty="0"/>
              <a:t>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352800"/>
            <a:ext cx="423862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err="1"/>
              <a:t>Shwmp</a:t>
            </a:r>
            <a:r>
              <a:rPr lang="en-US" altLang="en-US" sz="1600" dirty="0"/>
              <a:t> changes – 11-14-848</a:t>
            </a:r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 – </a:t>
            </a:r>
            <a:r>
              <a:rPr lang="en-US" altLang="en-US" sz="1600" dirty="0" smtClean="0"/>
              <a:t>Location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514600"/>
            <a:ext cx="4200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11-14-0776, WFA liaison if available</a:t>
            </a:r>
          </a:p>
          <a:p>
            <a:pPr lvl="1"/>
            <a:r>
              <a:rPr lang="en-US" altLang="en-US" sz="1600" dirty="0" smtClean="0"/>
              <a:t>VHT CIDs – </a:t>
            </a:r>
            <a:r>
              <a:rPr lang="en-US" altLang="en-US" sz="1600" dirty="0" err="1" smtClean="0"/>
              <a:t>Fei</a:t>
            </a:r>
            <a:r>
              <a:rPr lang="en-US" altLang="en-US" sz="1600" dirty="0" smtClean="0"/>
              <a:t> Tong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WBA Location Liaison – 11-14-706 S. </a:t>
            </a:r>
            <a:r>
              <a:rPr lang="en-US" altLang="en-US" sz="1600" dirty="0" smtClean="0"/>
              <a:t>McCann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minutes: </a:t>
            </a:r>
            <a:r>
              <a:rPr lang="en-US" altLang="en-US" dirty="0" smtClean="0">
                <a:hlinkClick r:id="rId3"/>
              </a:rPr>
              <a:t>https://mentor.ieee.org/802.11/dcn/14/11-14-0494-00-000m-revmc-minutes-for-may-2014-waikaloa.docx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mentor.ieee.org/802.11/dcn/14/11-14-0837-00-000m-tgmc-telecon-minutes-11-july-2014.docx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mentor.ieee.org/802.11/dcn/14/11-14-0781-00-0000-p802-11revmc-mdr-report.doc</a:t>
            </a:r>
            <a:r>
              <a:rPr lang="en-US" altLang="en-US" dirty="0" smtClean="0"/>
              <a:t> </a:t>
            </a:r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– next steps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Conditional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Nov/Dec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or Nov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Open </a:t>
            </a:r>
            <a:r>
              <a:rPr lang="en-US" altLang="en-US" sz="2000" dirty="0" smtClean="0"/>
              <a:t>Sept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/>
              <a:t>, Close end </a:t>
            </a:r>
            <a:r>
              <a:rPr lang="en-US" altLang="en-US" sz="2000" dirty="0" smtClean="0"/>
              <a:t>Oct </a:t>
            </a:r>
            <a:r>
              <a:rPr lang="en-US" altLang="en-US" sz="2000" dirty="0"/>
              <a:t>2014 – Form Sponsor Pool (45 days); good for 6 months (end of </a:t>
            </a:r>
            <a:r>
              <a:rPr lang="en-US" altLang="en-US" sz="2000" dirty="0" smtClean="0"/>
              <a:t>April </a:t>
            </a:r>
            <a:r>
              <a:rPr lang="en-US" altLang="en-US" sz="2000" dirty="0"/>
              <a:t>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RevCom</a:t>
            </a:r>
            <a:r>
              <a:rPr lang="en-US" altLang="en-US" sz="2000" dirty="0" smtClean="0">
                <a:solidFill>
                  <a:schemeClr val="accent2"/>
                </a:solidFill>
              </a:rPr>
              <a:t>/SASB Approval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346707</TotalTime>
  <Words>1048</Words>
  <Application>Microsoft Office PowerPoint</Application>
  <PresentationFormat>On-screen Show (4:3)</PresentationFormat>
  <Paragraphs>250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TGmc Plan of Record – next steps</vt:lpstr>
      <vt:lpstr>11b related items from Jan, March 2014 </vt:lpstr>
      <vt:lpstr>Motion  – Teleconferences</vt:lpstr>
      <vt:lpstr>September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1695</cp:revision>
  <cp:lastPrinted>1998-02-10T13:28:06Z</cp:lastPrinted>
  <dcterms:created xsi:type="dcterms:W3CDTF">2005-01-04T21:26:55Z</dcterms:created>
  <dcterms:modified xsi:type="dcterms:W3CDTF">2014-07-14T20:53:15Z</dcterms:modified>
</cp:coreProperties>
</file>