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50" r:id="rId10"/>
    <p:sldId id="535" r:id="rId11"/>
    <p:sldId id="298" r:id="rId12"/>
    <p:sldId id="516" r:id="rId13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02" autoAdjust="0"/>
    <p:restoredTop sz="98993" autoAdjust="0"/>
  </p:normalViewPr>
  <p:slideViewPr>
    <p:cSldViewPr>
      <p:cViewPr varScale="1">
        <p:scale>
          <a:sx n="116" d="100"/>
          <a:sy n="116" d="100"/>
        </p:scale>
        <p:origin x="-1908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802.11-11/0291r0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802.11-11/0291r0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8C2794E-0BAC-4822-9DA0-7C1138DEB303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096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4096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4096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4096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5637AB6-956F-479C-955E-6B2459957F12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40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802.11-14/0747r0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32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3/11-13-0001-03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grouper.ieee.org/groups/802/PNP/approved/IEEE_802_OM_v13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182-02-000m-liaison-to-wfa-on-reducing-use-of-cck-and-dsss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1533-03-000m-clause-16-and-17-deprecation.docx" TargetMode="External"/><Relationship Id="rId4" Type="http://schemas.openxmlformats.org/officeDocument/2006/relationships/hyperlink" Target="https://mentor.ieee.org/802.11/dcn/14/11-14-0415-01-000m-phy-recommended-practice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</a:t>
            </a:r>
            <a:r>
              <a:rPr lang="en-US" altLang="en-US" dirty="0" smtClean="0"/>
              <a:t>July </a:t>
            </a:r>
            <a:r>
              <a:rPr lang="en-US" altLang="en-US" dirty="0" smtClean="0"/>
              <a:t>2014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2014-06-04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/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Document" r:id="rId4" imgW="8252926" imgH="2532697" progId="Word.Document.8">
                  <p:embed/>
                </p:oleObj>
              </mc:Choice>
              <mc:Fallback>
                <p:oleObj name="Document" r:id="rId4" imgW="8252926" imgH="253269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   </a:t>
            </a:r>
            <a:r>
              <a:rPr lang="en-US" altLang="en-US" dirty="0" smtClean="0"/>
              <a:t>– Teleconferences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September Meeting </a:t>
            </a:r>
            <a:r>
              <a:rPr lang="en-US" altLang="en-US" dirty="0" smtClean="0"/>
              <a:t>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</a:t>
            </a:r>
            <a:r>
              <a:rPr lang="en-US" altLang="en-US" dirty="0" smtClean="0"/>
              <a:t>Comment Resolution</a:t>
            </a:r>
            <a:endParaRPr lang="en-US" altLang="en-US" dirty="0" smtClean="0"/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August 1, 8, 15, 22, 29, Sept 5</a:t>
            </a:r>
            <a:endParaRPr lang="en-US" altLang="en-US" dirty="0" smtClean="0"/>
          </a:p>
          <a:p>
            <a:r>
              <a:rPr lang="en-US" altLang="en-US" dirty="0" smtClean="0"/>
              <a:t>Ad-Hoc meeting – none 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D2.0 is available; D3.0 after successful ballot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D3.0 after successful ballot; enables submission to ISO prior to October ISO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  <a:endParaRPr lang="en-US" sz="180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 smtClean="0">
                <a:hlinkClick r:id="rId4"/>
              </a:rPr>
              <a:t>https://mentor.ieee.org/802.11/dcn/13/11-13-0233-32-000m-revmc-wg-ballot-comments.xls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  <a:endParaRPr lang="en-US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</a:t>
            </a:r>
            <a:r>
              <a:rPr lang="en-US" altLang="en-US" dirty="0" smtClean="0"/>
              <a:t>July </a:t>
            </a:r>
            <a:r>
              <a:rPr lang="en-US" altLang="en-US" dirty="0" smtClean="0"/>
              <a:t>2014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  <a:endParaRPr lang="en-US" sz="1800" smtClean="0"/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19800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Attendance reminder: </a:t>
            </a:r>
            <a:r>
              <a:rPr lang="en-US" altLang="en-US" sz="1200">
                <a:hlinkClick r:id="rId3"/>
              </a:rPr>
              <a:t>https://murphy.events.ieee.org/imat/</a:t>
            </a:r>
            <a:endParaRPr lang="en-US" altLang="en-US" sz="12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Documents: </a:t>
            </a:r>
            <a:r>
              <a:rPr lang="en-US" altLang="en-US" sz="1200">
                <a:hlinkClick r:id="rId4"/>
              </a:rPr>
              <a:t>https://mentor.ieee.org/802.11/documents</a:t>
            </a:r>
            <a:r>
              <a:rPr lang="en-US" altLang="en-US" sz="120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2192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Report </a:t>
            </a:r>
          </a:p>
          <a:p>
            <a:pPr lvl="1"/>
            <a:r>
              <a:rPr lang="en-US" altLang="en-US" sz="1600" dirty="0"/>
              <a:t>Timeline and Schedule</a:t>
            </a:r>
          </a:p>
          <a:p>
            <a:pPr lvl="1"/>
            <a:r>
              <a:rPr lang="en-US" altLang="en-US" sz="1600" dirty="0"/>
              <a:t>Comment </a:t>
            </a:r>
            <a:r>
              <a:rPr lang="en-US" altLang="en-US" sz="1600" dirty="0" smtClean="0"/>
              <a:t>resolution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4743450"/>
            <a:ext cx="4343400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Comment Resolution –</a:t>
            </a:r>
            <a:r>
              <a:rPr lang="en-US" altLang="en-US" sz="1600" dirty="0" smtClean="0"/>
              <a:t>11ad</a:t>
            </a:r>
            <a:endParaRPr lang="en-US" altLang="en-US" sz="1600" dirty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714875" y="4038600"/>
            <a:ext cx="4200525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</a:t>
            </a:r>
          </a:p>
          <a:p>
            <a:pPr lvl="1"/>
            <a:r>
              <a:rPr lang="en-US" altLang="en-US" sz="1600" dirty="0" smtClean="0"/>
              <a:t>Plans for September, Schedule</a:t>
            </a:r>
          </a:p>
          <a:p>
            <a:pPr lvl="1"/>
            <a:r>
              <a:rPr lang="en-US" altLang="en-US" sz="1600" dirty="0" smtClean="0"/>
              <a:t>AOB</a:t>
            </a:r>
            <a:endParaRPr lang="en-US" altLang="en-US" sz="1600" dirty="0"/>
          </a:p>
          <a:p>
            <a:pPr lvl="1"/>
            <a:r>
              <a:rPr lang="en-US" altLang="en-US" sz="1600" dirty="0"/>
              <a:t>Adjourn</a:t>
            </a:r>
            <a:endParaRPr lang="en-US" altLang="en-US" sz="1400" dirty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289097" y="3352800"/>
            <a:ext cx="4238625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PM1</a:t>
            </a:r>
          </a:p>
          <a:p>
            <a:pPr lvl="1"/>
            <a:r>
              <a:rPr lang="en-US" altLang="en-US" sz="1600" dirty="0"/>
              <a:t>Motions – Teleconference comments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/>
              <a:t>resolution</a:t>
            </a:r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4667250" y="1219200"/>
            <a:ext cx="4200525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PM1</a:t>
            </a:r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/>
              <a:t>Resolution – </a:t>
            </a:r>
            <a:r>
              <a:rPr lang="en-US" altLang="en-US" sz="1600" dirty="0" smtClean="0"/>
              <a:t>Location</a:t>
            </a:r>
            <a:endParaRPr lang="en-US" altLang="en-US" sz="1600" dirty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24400" y="2819400"/>
            <a:ext cx="4200525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PM2</a:t>
            </a:r>
          </a:p>
          <a:p>
            <a:pPr lvl="1"/>
            <a:r>
              <a:rPr lang="en-US" altLang="en-US" sz="1600" dirty="0"/>
              <a:t>Comment </a:t>
            </a:r>
            <a:r>
              <a:rPr lang="en-US" altLang="en-US" sz="1600" dirty="0" smtClean="0"/>
              <a:t>Resolution, WFA liaison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  <a:endParaRPr lang="en-US" sz="1800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/>
              <a:t> **IEEE Patent Policy </a:t>
            </a:r>
            <a:r>
              <a:rPr lang="en-US" altLang="en-US" sz="1800">
                <a:hlinkClick r:id="rId3"/>
              </a:rPr>
              <a:t>http://standards.ieee.org/board/pat/pat-slideset.ppt</a:t>
            </a:r>
            <a:r>
              <a:rPr lang="en-US" altLang="en-US" sz="180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  <a:endParaRPr lang="en-US" sz="1800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 smtClean="0">
                <a:hlinkClick r:id="rId10"/>
              </a:rPr>
              <a:t>http://grouper.ieee.org/groups/802/PNP/approved/IEEE_802_OM_v13.pdf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 smtClean="0">
                <a:hlinkClick r:id="rId12"/>
              </a:rPr>
              <a:t>https://mentor.ieee.org/802.11/dcn/13/11-13-0001-03-0000-802-11-operations-manual.docx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  <a:endParaRPr lang="en-US" sz="1800" smtClean="0"/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A8BA68E7-AF19-4EB2-AF8F-1C58C58296E2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  <a:endParaRPr lang="en-US" sz="1800" smtClean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CFC5CA1B-7A46-48F9-A97E-7CA930CA54DB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Waikoloa </a:t>
            </a:r>
            <a:r>
              <a:rPr lang="en-US" altLang="en-US" dirty="0" smtClean="0"/>
              <a:t>minutes</a:t>
            </a:r>
            <a:r>
              <a:rPr lang="en-US" altLang="en-US" dirty="0" smtClean="0"/>
              <a:t>: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minutes: 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Editor’s </a:t>
            </a:r>
            <a:r>
              <a:rPr lang="en-US" altLang="en-US" dirty="0" smtClean="0"/>
              <a:t>Report (Adrian Stephens)</a:t>
            </a:r>
          </a:p>
          <a:p>
            <a:pPr algn="just">
              <a:lnSpc>
                <a:spcPct val="90000"/>
              </a:lnSpc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smtClean="0"/>
              <a:t>TGmc Plan of Record</a:t>
            </a:r>
            <a:endParaRPr lang="en-US" alt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29-30 Aug 2012 – </a:t>
            </a:r>
            <a:r>
              <a:rPr lang="en-US" altLang="en-US" sz="2000" dirty="0" err="1" smtClean="0"/>
              <a:t>NesCom</a:t>
            </a:r>
            <a:r>
              <a:rPr lang="en-US" alt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2013 – May 2014 – 11ac, 11af integration –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 - Aug 2014 – Form Sponsor Pool (45 days) </a:t>
            </a:r>
          </a:p>
          <a:p>
            <a:pPr>
              <a:lnSpc>
                <a:spcPct val="80000"/>
              </a:lnSpc>
            </a:pPr>
            <a:r>
              <a:rPr lang="en-US" altLang="en-US" sz="2000" u="sng" dirty="0" smtClean="0"/>
              <a:t>Sept 2014 – D4.0 – target, follow with D5.0 (unchanged)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14 – Initial Sponsor Ballot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</a:t>
            </a:r>
            <a:r>
              <a:rPr lang="en-US" altLang="en-US" sz="2000" dirty="0" smtClean="0"/>
              <a:t>2015–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2015 – </a:t>
            </a:r>
            <a:r>
              <a:rPr lang="en-US" altLang="en-US" sz="2000" dirty="0" err="1" smtClean="0"/>
              <a:t>RevCom</a:t>
            </a:r>
            <a:r>
              <a:rPr lang="en-US" altLang="en-US" sz="2000" dirty="0" smtClean="0"/>
              <a:t>/SASB Approval </a:t>
            </a:r>
            <a:endParaRPr lang="en-US" altLang="en-US" sz="20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  <a:endParaRPr lang="en-US" sz="1800" smtClean="0"/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6F7B981-45F6-467A-B7EB-43FDD03FC658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331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81059304-05B5-4D2E-9FA3-645CCCF3DA26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11b related </a:t>
            </a:r>
            <a:r>
              <a:rPr lang="en-US" altLang="en-US" dirty="0" smtClean="0"/>
              <a:t>items from Jan, March 2014</a:t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143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>
              <a:defRPr/>
            </a:pPr>
            <a:r>
              <a:rPr lang="en-US" altLang="en-US" sz="2200" b="0" dirty="0" smtClean="0"/>
              <a:t>Liaison letter to WFA – Brian Hart, Andrew Myles</a:t>
            </a:r>
          </a:p>
          <a:p>
            <a:pPr lvl="1" algn="just">
              <a:defRPr/>
            </a:pPr>
            <a:r>
              <a:rPr lang="en-US" altLang="en-US" sz="1800" dirty="0" smtClean="0">
                <a:hlinkClick r:id="rId3"/>
              </a:rPr>
              <a:t>https://mentor.ieee.org/802.11/dcn/14/11-14-0182-02-000m-liaison-to-wfa-on-reducing-use-of-cck-and-dsss.docx</a:t>
            </a:r>
            <a:r>
              <a:rPr lang="en-US" altLang="en-US" sz="1800" dirty="0" smtClean="0"/>
              <a:t> </a:t>
            </a:r>
          </a:p>
          <a:p>
            <a:pPr lvl="1" algn="just">
              <a:defRPr/>
            </a:pPr>
            <a:r>
              <a:rPr lang="en-US" altLang="en-US" sz="1800" dirty="0" smtClean="0"/>
              <a:t>Response expected in July</a:t>
            </a:r>
          </a:p>
          <a:p>
            <a:pPr algn="just">
              <a:defRPr/>
            </a:pPr>
            <a:r>
              <a:rPr lang="en-US" altLang="en-US" sz="2200" b="0" dirty="0" smtClean="0"/>
              <a:t>“Should not” behavior text – Sean </a:t>
            </a:r>
          </a:p>
          <a:p>
            <a:pPr lvl="1" algn="just">
              <a:defRPr/>
            </a:pPr>
            <a:r>
              <a:rPr lang="en-US" altLang="en-US" sz="1800" dirty="0" smtClean="0">
                <a:hlinkClick r:id="rId4"/>
              </a:rPr>
              <a:t>https://mentor.ieee.org/802.11/dcn/14/11-14-0415-01-000m-phy-recommended-practice.pptx</a:t>
            </a:r>
            <a:r>
              <a:rPr lang="en-US" altLang="en-US" sz="1800" dirty="0" smtClean="0"/>
              <a:t> March presentation, straw polls held</a:t>
            </a:r>
          </a:p>
          <a:p>
            <a:pPr algn="just">
              <a:defRPr/>
            </a:pPr>
            <a:r>
              <a:rPr lang="en-US" altLang="en-US" sz="2200" b="0" dirty="0" smtClean="0"/>
              <a:t>March </a:t>
            </a:r>
            <a:r>
              <a:rPr lang="en-US" altLang="en-US" sz="2200" b="0" dirty="0" smtClean="0"/>
              <a:t>presentation - Graham</a:t>
            </a:r>
          </a:p>
          <a:p>
            <a:pPr lvl="1" algn="just">
              <a:defRPr/>
            </a:pPr>
            <a:r>
              <a:rPr lang="en-US" altLang="en-US" sz="1800" dirty="0" smtClean="0">
                <a:hlinkClick r:id="rId5"/>
              </a:rPr>
              <a:t>https://mentor.ieee.org/802.11/dcn/13/11-13-1533-03-000m-clause-16-and-17-deprecation.docx</a:t>
            </a:r>
            <a:endParaRPr lang="en-US" altLang="en-US" sz="1800" dirty="0" smtClean="0"/>
          </a:p>
          <a:p>
            <a:pPr lvl="1" algn="just">
              <a:defRPr/>
            </a:pPr>
            <a:endParaRPr lang="en-US" altLang="en-US" sz="1800" dirty="0" smtClean="0"/>
          </a:p>
          <a:p>
            <a:pPr algn="just">
              <a:defRPr/>
            </a:pPr>
            <a:endParaRPr lang="en-US" altLang="en-US" sz="2200" b="0" dirty="0" smtClean="0"/>
          </a:p>
          <a:p>
            <a:pPr marL="857250" lvl="1" indent="-457200" algn="just">
              <a:buFont typeface="Times New Roman" pitchFamily="18" charset="0"/>
              <a:buAutoNum type="arabicPeriod"/>
              <a:defRPr/>
            </a:pPr>
            <a:endParaRPr lang="en-US" altLang="en-US" dirty="0" smtClean="0"/>
          </a:p>
          <a:p>
            <a:pPr algn="just">
              <a:defRPr/>
            </a:pPr>
            <a:endParaRPr lang="en-US" altLang="en-US" sz="2200" b="0" dirty="0" smtClean="0"/>
          </a:p>
          <a:p>
            <a:pPr algn="just">
              <a:defRPr/>
            </a:pPr>
            <a:endParaRPr lang="en-US" altLang="en-US" sz="22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342128</TotalTime>
  <Words>785</Words>
  <Application>Microsoft Office PowerPoint</Application>
  <PresentationFormat>On-screen Show (4:3)</PresentationFormat>
  <Paragraphs>210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Times New Roman</vt:lpstr>
      <vt:lpstr>Arial</vt:lpstr>
      <vt:lpstr>MS PGothic</vt:lpstr>
      <vt:lpstr>802-11-Submission</vt:lpstr>
      <vt:lpstr>Document</vt:lpstr>
      <vt:lpstr>IEEE 802.11 TGmc July 2014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</vt:lpstr>
      <vt:lpstr>11b related items from Jan, March 2014 </vt:lpstr>
      <vt:lpstr>Motion    – Teleconferences</vt:lpstr>
      <vt:lpstr>September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1677</cp:revision>
  <cp:lastPrinted>1998-02-10T13:28:06Z</cp:lastPrinted>
  <dcterms:created xsi:type="dcterms:W3CDTF">2005-01-04T21:26:55Z</dcterms:created>
  <dcterms:modified xsi:type="dcterms:W3CDTF">2014-06-04T17:07:57Z</dcterms:modified>
</cp:coreProperties>
</file>