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274" r:id="rId4"/>
    <p:sldId id="319" r:id="rId5"/>
    <p:sldId id="275" r:id="rId6"/>
    <p:sldId id="322" r:id="rId7"/>
    <p:sldId id="320" r:id="rId8"/>
    <p:sldId id="326" r:id="rId9"/>
    <p:sldId id="321" r:id="rId10"/>
    <p:sldId id="328" r:id="rId11"/>
    <p:sldId id="323" r:id="rId12"/>
    <p:sldId id="324" r:id="rId13"/>
    <p:sldId id="327" r:id="rId14"/>
    <p:sldId id="301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802.11-14/254r3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802.11-12/1411r0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188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802.11-12/1411r0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799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4589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8F75A707-82FC-478F-A261-570EE566FD42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6988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802.11-14/0744r3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36-03-000m-liaison-response-followup-to-3gpp-tsg-ran-wg2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4/24-14-0015-03-0000-smart-grid-tg-scope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2014-07-18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7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WG will consider sending 802.11ac/</a:t>
            </a:r>
            <a:r>
              <a:rPr lang="en-AU" dirty="0" err="1" smtClean="0"/>
              <a:t>af</a:t>
            </a:r>
            <a:r>
              <a:rPr lang="en-AU" dirty="0" smtClean="0"/>
              <a:t> through PSDO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WG recommends to the IEEE 802 EC that IEEE 802.11ac-2013 and IEEE 802.11af-2013 be submitted to ISO/IEC JTC1/SC6 for ratification under the PSDO process</a:t>
            </a:r>
          </a:p>
          <a:p>
            <a:pPr lvl="1"/>
            <a:r>
              <a:rPr lang="en-AU" dirty="0" smtClean="0"/>
              <a:t>Moved: Andrew Myles</a:t>
            </a:r>
          </a:p>
          <a:p>
            <a:pPr lvl="1"/>
            <a:r>
              <a:rPr lang="en-AU" dirty="0" smtClean="0"/>
              <a:t>Seconded: Stephen McCann</a:t>
            </a:r>
          </a:p>
          <a:p>
            <a:pPr lvl="1"/>
            <a:r>
              <a:rPr lang="en-AU" dirty="0" smtClean="0"/>
              <a:t>Result: </a:t>
            </a:r>
            <a:r>
              <a:rPr lang="en-AU" dirty="0" smtClean="0"/>
              <a:t>60-0-0 Passes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IEEE </a:t>
            </a:r>
            <a:r>
              <a:rPr lang="en-AU" dirty="0"/>
              <a:t>802 JTC1 </a:t>
            </a:r>
            <a:r>
              <a:rPr lang="en-AU" dirty="0" smtClean="0"/>
              <a:t>SC Result: Moved: Dan Harkins, Seconded: Stephen McCann, Result: </a:t>
            </a:r>
            <a:r>
              <a:rPr lang="en-AU" dirty="0" smtClean="0"/>
              <a:t>10-0-2 </a:t>
            </a:r>
            <a:endParaRPr lang="en-AU" dirty="0" smtClean="0"/>
          </a:p>
          <a:p>
            <a:pPr lvl="1"/>
            <a:r>
              <a:rPr lang="en-AU" dirty="0" smtClean="0"/>
              <a:t>Will hopefully be considered by IEEE 802 EC today</a:t>
            </a:r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3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err="1" smtClean="0"/>
              <a:t>shwmp</a:t>
            </a:r>
            <a:r>
              <a:rPr lang="en-US" altLang="en-US" dirty="0" smtClean="0"/>
              <a:t> liaison ANA allocation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Move to approve the </a:t>
            </a:r>
            <a:r>
              <a:rPr lang="en-US" altLang="en-US" dirty="0"/>
              <a:t>r</a:t>
            </a:r>
            <a:r>
              <a:rPr lang="en-US" dirty="0" smtClean="0"/>
              <a:t>equest </a:t>
            </a:r>
            <a:r>
              <a:rPr lang="en-US" dirty="0"/>
              <a:t>that the ANA administer the Active Path Selection Protocol Identifier values, and assign the </a:t>
            </a:r>
            <a:r>
              <a:rPr lang="en-US" dirty="0" smtClean="0"/>
              <a:t>reserved </a:t>
            </a:r>
            <a:r>
              <a:rPr lang="en-US" dirty="0" err="1" smtClean="0"/>
              <a:t>shwmp</a:t>
            </a:r>
            <a:r>
              <a:rPr lang="en-US" dirty="0" smtClean="0"/>
              <a:t> </a:t>
            </a:r>
            <a:r>
              <a:rPr lang="en-US" dirty="0"/>
              <a:t>value</a:t>
            </a:r>
            <a:r>
              <a:rPr lang="en-US" dirty="0" smtClean="0"/>
              <a:t>.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And request that the WG chair to notify the requestor of the allocation.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/>
              <a:t>Moved on behalf of the TG: Dorothy Stanley</a:t>
            </a:r>
          </a:p>
          <a:p>
            <a:r>
              <a:rPr lang="en-US" altLang="en-US" dirty="0"/>
              <a:t>Seconded</a:t>
            </a:r>
            <a:r>
              <a:rPr lang="en-US" altLang="en-US" dirty="0" smtClean="0"/>
              <a:t>: Stephen McCann</a:t>
            </a:r>
            <a:endParaRPr lang="en-US" altLang="en-US" dirty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52-0-1 Passes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sz="2000" dirty="0"/>
              <a:t>In </a:t>
            </a:r>
            <a:r>
              <a:rPr lang="en-US" altLang="en-US" sz="2000" dirty="0" err="1"/>
              <a:t>TGmc</a:t>
            </a:r>
            <a:r>
              <a:rPr lang="en-US" altLang="en-US" sz="2000" dirty="0"/>
              <a:t>:</a:t>
            </a:r>
          </a:p>
          <a:p>
            <a:r>
              <a:rPr lang="en-US" altLang="en-US" sz="2000" dirty="0" smtClean="0"/>
              <a:t>Moved: Stephen McCann, Seconded: Guido Hiertz, Result: 29-0-2 Passes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6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Motion – 3GPP liaison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liaison statement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mentor.ieee.org/802.11/dcn/14/11-14-0936-03-000m-liaison-response-followup-to-3gpp-tsg-ran-wg2.docx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request that the WG chair send the liaison as indicated, with editorial license.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 on behalf of the TG: Dorothy Stanley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Youhan Kim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43-4-4 Passes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sz="2000" dirty="0" smtClean="0"/>
              <a:t>In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:</a:t>
            </a:r>
          </a:p>
          <a:p>
            <a:r>
              <a:rPr lang="en-US" altLang="en-US" sz="2000" dirty="0" smtClean="0"/>
              <a:t>Moved: Youhan Kim, Seconded:  Matthew Fischer, Result: 30-7-7 Passes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2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 IEEE 802.11 WG supports the formation of the Smart Grid Task Group with the scope defined in </a:t>
            </a:r>
            <a:r>
              <a:rPr lang="en-US" dirty="0" smtClean="0">
                <a:hlinkClick r:id="rId3"/>
              </a:rPr>
              <a:t>24-14-0015-03-0000-smart-grid-tg-scope</a:t>
            </a:r>
            <a:r>
              <a:rPr lang="en-US" dirty="0" smtClean="0"/>
              <a:t>. The IEEE 802.11 WG has identified the following topics that are of interest: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Home Area Networks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Metering Networks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Sensor Connectivity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Moved: </a:t>
            </a:r>
            <a:r>
              <a:rPr lang="en-US" dirty="0" smtClean="0"/>
              <a:t>Dorothy Stanley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Second: </a:t>
            </a:r>
            <a:r>
              <a:rPr lang="en-US" dirty="0" smtClean="0"/>
              <a:t>Rolf </a:t>
            </a:r>
            <a:r>
              <a:rPr lang="en-US" dirty="0" err="1" smtClean="0"/>
              <a:t>DeVegt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Vote</a:t>
            </a:r>
            <a:r>
              <a:rPr lang="en-US" dirty="0" smtClean="0"/>
              <a:t>: 41-2-10 Passes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7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July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Regulatory SC Motion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US" dirty="0"/>
              <a:t>Motion</a:t>
            </a:r>
          </a:p>
          <a:p>
            <a:pPr lvl="1"/>
            <a:r>
              <a:rPr lang="en-US" dirty="0"/>
              <a:t>To request the IEEE 802.18 RR-TAG prepare the response to the ITU WP5A liaison in document “18-14-0048-00-0000-annex-19-working-document-toward-a-preliminary-draft-new-recommendation-itu-r-m-v2x”, request for data on IEEE Std. 802.11p, by copying the appropriate M.1450 information </a:t>
            </a:r>
            <a:r>
              <a:rPr lang="en-US" dirty="0" smtClean="0"/>
              <a:t>as </a:t>
            </a:r>
            <a:r>
              <a:rPr lang="en-US" dirty="0"/>
              <a:t>discussed in the Regulatory SC meeting on Tuesday, July 15, 2014. </a:t>
            </a:r>
          </a:p>
          <a:p>
            <a:pPr lvl="1"/>
            <a:endParaRPr lang="en-US" dirty="0"/>
          </a:p>
          <a:p>
            <a:pPr lvl="0"/>
            <a:r>
              <a:rPr lang="en-GB" dirty="0"/>
              <a:t>Moved by </a:t>
            </a:r>
            <a:r>
              <a:rPr lang="en-US" dirty="0"/>
              <a:t>Rich Kennedy on behalf of the 802.11/15 Regulatory SC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Seconded</a:t>
            </a:r>
            <a:r>
              <a:rPr lang="en-US" dirty="0" smtClean="0"/>
              <a:t>: Peter Ecclesine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/>
              <a:t>Result: </a:t>
            </a:r>
            <a:r>
              <a:rPr lang="en-GB" dirty="0" smtClean="0"/>
              <a:t>66-0-4 Passes</a:t>
            </a: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SC &amp; TG officers for confirmation 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00023"/>
              </p:ext>
            </p:extLst>
          </p:nvPr>
        </p:nvGraphicFramePr>
        <p:xfrm>
          <a:off x="152400" y="1011173"/>
          <a:ext cx="8839200" cy="4823993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304925"/>
              </a:tblGrid>
              <a:tr h="3257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Joe LEVY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 sub-editors Emily QI, Edward AU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SEOK,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 MESTANOV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6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altLang="en-US" sz="1400" b="1" dirty="0" smtClean="0"/>
                        <a:t>Yasuhiko Inoue</a:t>
                      </a:r>
                      <a:r>
                        <a:rPr lang="en-CA" altLang="en-US" sz="1400" dirty="0" smtClean="0"/>
                        <a:t>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43000" y="5914212"/>
            <a:ext cx="281940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For confirmation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419600" y="5944989"/>
            <a:ext cx="3276600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Officer changed this session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2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52786"/>
              </p:ext>
            </p:extLst>
          </p:nvPr>
        </p:nvGraphicFramePr>
        <p:xfrm>
          <a:off x="98286" y="990597"/>
          <a:ext cx="8893314" cy="5024452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11; Tuesday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Thursdays through Nov 30th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Fridays 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through Nov 30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r>
                        <a:rPr lang="en-GB" sz="2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GB" sz="2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endParaRPr lang="en-GB" sz="2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29, Aug 5, 12, 19, 26, </a:t>
                      </a:r>
                      <a:b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2, 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July 29 to Sept 9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July 28, Aug 11, 25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August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8, 15, 22, 29, Sept 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August 14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4600" y="5939135"/>
            <a:ext cx="2430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Approval result: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6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</a:t>
            </a:r>
            <a:r>
              <a:rPr lang="en-GB" dirty="0" smtClean="0"/>
              <a:t>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11-14/0629r1 as the 802.11 operations manual.</a:t>
            </a:r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Ian Sherlock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52-1-3 Passes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2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3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ARC Motion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r>
              <a:rPr lang="en-US" altLang="en-US" dirty="0" smtClean="0"/>
              <a:t>Approve </a:t>
            </a:r>
            <a:r>
              <a:rPr lang="en-US" altLang="en-US" dirty="0"/>
              <a:t>the Response to the IETF, with comments on CAPWAP Extensions draft, as contained in 11-14/0913r1 and request that it be sent by the IEEE 802.11 WG Chair, and grant the WG Chair editorial license.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Mark Hamilton on behalf of ARC </a:t>
            </a:r>
            <a:r>
              <a:rPr lang="en-GB" dirty="0" smtClean="0"/>
              <a:t>SC</a:t>
            </a:r>
          </a:p>
          <a:p>
            <a:pPr lvl="0"/>
            <a:r>
              <a:rPr lang="en-GB" dirty="0" smtClean="0"/>
              <a:t>Second: Joseph Levy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Result: </a:t>
            </a:r>
            <a:r>
              <a:rPr lang="en-GB" dirty="0" smtClean="0"/>
              <a:t>53-0-3 Passes</a:t>
            </a:r>
            <a:endParaRPr lang="en-US" dirty="0" smtClean="0"/>
          </a:p>
          <a:p>
            <a:pPr lvl="0"/>
            <a:endParaRPr lang="en-GB" dirty="0"/>
          </a:p>
          <a:p>
            <a:pPr lvl="0"/>
            <a:endParaRPr lang="en-US" dirty="0"/>
          </a:p>
          <a:p>
            <a:r>
              <a:rPr lang="en-GB" b="1" dirty="0"/>
              <a:t>ARC SC vote: </a:t>
            </a:r>
            <a:endParaRPr lang="en-US" b="1" dirty="0"/>
          </a:p>
          <a:p>
            <a:pPr lvl="1">
              <a:lnSpc>
                <a:spcPct val="80000"/>
              </a:lnSpc>
            </a:pPr>
            <a:r>
              <a:rPr lang="en-GB" b="1" dirty="0"/>
              <a:t>Moved: </a:t>
            </a:r>
            <a:r>
              <a:rPr lang="en-GB" b="1" dirty="0" smtClean="0"/>
              <a:t>Donald Eastlake III, </a:t>
            </a:r>
            <a:r>
              <a:rPr lang="en-GB" b="1" dirty="0"/>
              <a:t>Seconded: </a:t>
            </a:r>
            <a:r>
              <a:rPr lang="en-GB" b="1" dirty="0" smtClean="0"/>
              <a:t>Richard Roy</a:t>
            </a:r>
            <a:endParaRPr lang="en-GB" b="1" dirty="0"/>
          </a:p>
          <a:p>
            <a:pPr lvl="1">
              <a:lnSpc>
                <a:spcPct val="80000"/>
              </a:lnSpc>
            </a:pPr>
            <a:r>
              <a:rPr lang="en-GB" b="1" dirty="0"/>
              <a:t>Yes: </a:t>
            </a:r>
            <a:r>
              <a:rPr lang="en-GB" b="1" dirty="0" smtClean="0"/>
              <a:t>8   </a:t>
            </a:r>
            <a:r>
              <a:rPr lang="en-GB" b="1" dirty="0"/>
              <a:t>No: 0   Abstain: </a:t>
            </a:r>
            <a:r>
              <a:rPr lang="en-GB" b="1" dirty="0" smtClean="0"/>
              <a:t>1</a:t>
            </a:r>
            <a:endParaRPr lang="en-GB" b="1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6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82997</TotalTime>
  <Words>1063</Words>
  <Application>Microsoft Office PowerPoint</Application>
  <PresentationFormat>On-screen Show (4:3)</PresentationFormat>
  <Paragraphs>273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802.11 July 2014 WG Motions</vt:lpstr>
      <vt:lpstr>Abstract</vt:lpstr>
      <vt:lpstr>Wednesday</vt:lpstr>
      <vt:lpstr>Regulatory SC Motion 1</vt:lpstr>
      <vt:lpstr>Friday</vt:lpstr>
      <vt:lpstr>SC &amp; TG officers for confirmation </vt:lpstr>
      <vt:lpstr>PowerPoint Presentation</vt:lpstr>
      <vt:lpstr>802.11 Operations Manual (OM) changes</vt:lpstr>
      <vt:lpstr>ARC Motion</vt:lpstr>
      <vt:lpstr>The IEEE 802.11 WG will consider sending 802.11ac/af through PSDO</vt:lpstr>
      <vt:lpstr>Motion – shwmp liaison ANA allocation</vt:lpstr>
      <vt:lpstr>TGmc Motion – 3GPP liaison</vt:lpstr>
      <vt:lpstr>Motion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2014</cp:keywords>
  <cp:lastModifiedBy>Dorothy Stanley</cp:lastModifiedBy>
  <cp:revision>1541</cp:revision>
  <cp:lastPrinted>1998-02-10T13:28:06Z</cp:lastPrinted>
  <dcterms:created xsi:type="dcterms:W3CDTF">1998-02-10T13:07:52Z</dcterms:created>
  <dcterms:modified xsi:type="dcterms:W3CDTF">2014-07-18T17:36:52Z</dcterms:modified>
</cp:coreProperties>
</file>