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70" r:id="rId3"/>
    <p:sldId id="274" r:id="rId4"/>
    <p:sldId id="319" r:id="rId5"/>
    <p:sldId id="275" r:id="rId6"/>
    <p:sldId id="301" r:id="rId7"/>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66FF99"/>
    <a:srgbClr val="FFFF00"/>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7869" autoAdjust="0"/>
  </p:normalViewPr>
  <p:slideViewPr>
    <p:cSldViewPr>
      <p:cViewPr>
        <p:scale>
          <a:sx n="85" d="100"/>
          <a:sy n="85" d="100"/>
        </p:scale>
        <p:origin x="-582"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a:t>
            </a:r>
            <a:r>
              <a:rPr lang="en-US" dirty="0" smtClean="0"/>
              <a:t>802.11-14/254r3</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dirty="0" smtClean="0"/>
              <a:t>March 2014</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dirty="0"/>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802.11-06/0528r0</a:t>
            </a:r>
            <a:endParaRPr lang="en-US"/>
          </a:p>
        </p:txBody>
      </p:sp>
      <p:sp>
        <p:nvSpPr>
          <p:cNvPr id="5" name="Date Placeholder 4"/>
          <p:cNvSpPr>
            <a:spLocks noGrp="1"/>
          </p:cNvSpPr>
          <p:nvPr>
            <p:ph type="dt" idx="11"/>
          </p:nvPr>
        </p:nvSpPr>
        <p:spPr/>
        <p:txBody>
          <a:bodyPr/>
          <a:lstStyle/>
          <a:p>
            <a:pPr>
              <a:defRPr/>
            </a:pPr>
            <a:r>
              <a:rPr lang="en-US" smtClean="0"/>
              <a:t>May 2006</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14425" y="703263"/>
            <a:ext cx="4629150" cy="3473450"/>
          </a:xfrm>
          <a:ln/>
        </p:spPr>
      </p:sp>
      <p:sp>
        <p:nvSpPr>
          <p:cNvPr id="21507" name="Notes Placeholder 2"/>
          <p:cNvSpPr>
            <a:spLocks noGrp="1"/>
          </p:cNvSpPr>
          <p:nvPr>
            <p:ph type="body" idx="1"/>
          </p:nvPr>
        </p:nvSpPr>
        <p:spPr>
          <a:noFill/>
          <a:ln/>
        </p:spPr>
        <p:txBody>
          <a:bodyPr/>
          <a:lstStyle/>
          <a:p>
            <a:endParaRPr lang="en-US" smtClean="0"/>
          </a:p>
        </p:txBody>
      </p:sp>
      <p:sp>
        <p:nvSpPr>
          <p:cNvPr id="21508" name="Header Placeholder 3"/>
          <p:cNvSpPr>
            <a:spLocks noGrp="1"/>
          </p:cNvSpPr>
          <p:nvPr>
            <p:ph type="hdr" sz="quarter"/>
          </p:nvPr>
        </p:nvSpPr>
        <p:spPr>
          <a:xfrm>
            <a:off x="4017617" y="95706"/>
            <a:ext cx="2195858" cy="215444"/>
          </a:xfrm>
          <a:noFill/>
        </p:spPr>
        <p:txBody>
          <a:bodyPr/>
          <a:lstStyle/>
          <a:p>
            <a:r>
              <a:rPr lang="en-US" smtClean="0"/>
              <a:t>doc.: IEEE 802.11-yy/xxxxr0</a:t>
            </a:r>
          </a:p>
        </p:txBody>
      </p:sp>
      <p:sp>
        <p:nvSpPr>
          <p:cNvPr id="21509" name="Date Placeholder 4"/>
          <p:cNvSpPr>
            <a:spLocks noGrp="1"/>
          </p:cNvSpPr>
          <p:nvPr>
            <p:ph type="dt" sz="quarter" idx="1"/>
          </p:nvPr>
        </p:nvSpPr>
        <p:spPr>
          <a:xfrm>
            <a:off x="646113" y="95706"/>
            <a:ext cx="916020" cy="215444"/>
          </a:xfrm>
          <a:noFill/>
        </p:spPr>
        <p:txBody>
          <a:bodyPr/>
          <a:lstStyle/>
          <a:p>
            <a:r>
              <a:rPr lang="en-US" smtClean="0"/>
              <a:t>Month Year</a:t>
            </a:r>
          </a:p>
        </p:txBody>
      </p:sp>
      <p:sp>
        <p:nvSpPr>
          <p:cNvPr id="21510" name="Footer Placeholder 5"/>
          <p:cNvSpPr>
            <a:spLocks noGrp="1"/>
          </p:cNvSpPr>
          <p:nvPr>
            <p:ph type="ftr" sz="quarter" idx="4"/>
          </p:nvPr>
        </p:nvSpPr>
        <p:spPr>
          <a:xfrm>
            <a:off x="3791465" y="9001125"/>
            <a:ext cx="2422010" cy="184666"/>
          </a:xfrm>
          <a:noFill/>
        </p:spPr>
        <p:txBody>
          <a:bodyPr/>
          <a:lstStyle/>
          <a:p>
            <a:pPr lvl="4"/>
            <a:r>
              <a:rPr lang="en-US" smtClean="0"/>
              <a:t>Osama Aboul-Magd (Samsung)</a:t>
            </a:r>
          </a:p>
        </p:txBody>
      </p:sp>
      <p:sp>
        <p:nvSpPr>
          <p:cNvPr id="21511" name="Slide Number Placeholder 6"/>
          <p:cNvSpPr>
            <a:spLocks noGrp="1"/>
          </p:cNvSpPr>
          <p:nvPr>
            <p:ph type="sldNum" sz="quarter" idx="5"/>
          </p:nvPr>
        </p:nvSpPr>
        <p:spPr>
          <a:xfrm>
            <a:off x="3278936" y="9001125"/>
            <a:ext cx="415177" cy="184666"/>
          </a:xfrm>
          <a:noFill/>
        </p:spPr>
        <p:txBody>
          <a:bodyPr/>
          <a:lstStyle/>
          <a:p>
            <a:r>
              <a:rPr lang="en-US" smtClean="0"/>
              <a:t>Page </a:t>
            </a:r>
            <a:fld id="{3D3FA66A-62ED-4644-A773-A96A93BA9B1D}" type="slidenum">
              <a:rPr lang="en-US" smtClean="0"/>
              <a:pPr/>
              <a:t>4</a:t>
            </a:fld>
            <a:endParaRPr lang="en-US" smtClean="0"/>
          </a:p>
        </p:txBody>
      </p:sp>
    </p:spTree>
    <p:extLst>
      <p:ext uri="{BB962C8B-B14F-4D97-AF65-F5344CB8AC3E}">
        <p14:creationId xmlns:p14="http://schemas.microsoft.com/office/powerpoint/2010/main" val="3804589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802.11-06/0528r0</a:t>
            </a:r>
            <a:endParaRPr lang="en-US"/>
          </a:p>
        </p:txBody>
      </p:sp>
      <p:sp>
        <p:nvSpPr>
          <p:cNvPr id="5" name="Date Placeholder 4"/>
          <p:cNvSpPr>
            <a:spLocks noGrp="1"/>
          </p:cNvSpPr>
          <p:nvPr>
            <p:ph type="dt" idx="11"/>
          </p:nvPr>
        </p:nvSpPr>
        <p:spPr/>
        <p:txBody>
          <a:bodyPr/>
          <a:lstStyle/>
          <a:p>
            <a:pPr>
              <a:defRPr/>
            </a:pPr>
            <a:r>
              <a:rPr lang="en-US" smtClean="0"/>
              <a:t>May 2006</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5</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802.11-06/0528r0</a:t>
            </a:r>
            <a:endParaRPr lang="en-US"/>
          </a:p>
        </p:txBody>
      </p:sp>
      <p:sp>
        <p:nvSpPr>
          <p:cNvPr id="5" name="Date Placeholder 4"/>
          <p:cNvSpPr>
            <a:spLocks noGrp="1"/>
          </p:cNvSpPr>
          <p:nvPr>
            <p:ph type="dt" idx="11"/>
          </p:nvPr>
        </p:nvSpPr>
        <p:spPr/>
        <p:txBody>
          <a:bodyPr/>
          <a:lstStyle/>
          <a:p>
            <a:pPr>
              <a:defRPr/>
            </a:pPr>
            <a:r>
              <a:rPr lang="en-US" smtClean="0"/>
              <a:t>May 2006</a:t>
            </a:r>
            <a:endParaRPr lang="en-US" dirty="0"/>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6</a:t>
            </a:fld>
            <a:endParaRPr lang="en-US"/>
          </a:p>
        </p:txBody>
      </p:sp>
    </p:spTree>
    <p:extLst>
      <p:ext uri="{BB962C8B-B14F-4D97-AF65-F5344CB8AC3E}">
        <p14:creationId xmlns:p14="http://schemas.microsoft.com/office/powerpoint/2010/main" val="175259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802.11-14/0744r0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2014</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D. Stanley Aruba Networks</a:t>
            </a:r>
            <a:endParaRPr lang="en-US" sz="1200" b="0" smtClean="0"/>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a:t>
            </a:r>
            <a:r>
              <a:rPr lang="en-US" dirty="0" smtClean="0"/>
              <a:t>Jul</a:t>
            </a:r>
            <a:r>
              <a:rPr lang="en-US" dirty="0" smtClean="0"/>
              <a:t>y </a:t>
            </a:r>
            <a:r>
              <a:rPr lang="en-US" dirty="0" smtClean="0"/>
              <a:t>2014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2014-07-16</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601963869"/>
              </p:ext>
            </p:extLst>
          </p:nvPr>
        </p:nvGraphicFramePr>
        <p:xfrm>
          <a:off x="534988" y="2319338"/>
          <a:ext cx="7883525" cy="2587625"/>
        </p:xfrm>
        <a:graphic>
          <a:graphicData uri="http://schemas.openxmlformats.org/presentationml/2006/ole">
            <mc:AlternateContent xmlns:mc="http://schemas.openxmlformats.org/markup-compatibility/2006">
              <mc:Choice xmlns:v="urn:schemas-microsoft-com:vml" Requires="v">
                <p:oleObj spid="_x0000_s3443" name="Document" r:id="rId4" imgW="8540406" imgH="2807669" progId="Word.Document.8">
                  <p:embed/>
                </p:oleObj>
              </mc:Choice>
              <mc:Fallback>
                <p:oleObj name="Document" r:id="rId4" imgW="8540406" imgH="2807669" progId="Word.Document.8">
                  <p:embed/>
                  <p:pic>
                    <p:nvPicPr>
                      <p:cNvPr id="0" name="Object 11"/>
                      <p:cNvPicPr>
                        <a:picLocks noChangeAspect="1" noChangeArrowheads="1"/>
                      </p:cNvPicPr>
                      <p:nvPr/>
                    </p:nvPicPr>
                    <p:blipFill>
                      <a:blip r:embed="rId5"/>
                      <a:srcRect/>
                      <a:stretch>
                        <a:fillRect/>
                      </a:stretch>
                    </p:blipFill>
                    <p:spPr bwMode="auto">
                      <a:xfrm>
                        <a:off x="534988" y="2319338"/>
                        <a:ext cx="78835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2014</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D. Stanley Aruba Networks</a:t>
            </a:r>
            <a:endParaRPr lang="en-US" sz="1200" b="0" smtClean="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are to be brought to the </a:t>
            </a:r>
            <a:r>
              <a:rPr lang="en-US" b="0" dirty="0" smtClean="0"/>
              <a:t>Jul</a:t>
            </a:r>
            <a:r>
              <a:rPr lang="en-US" b="0" dirty="0" smtClean="0"/>
              <a:t>y </a:t>
            </a:r>
            <a:r>
              <a:rPr lang="en-US" b="0" dirty="0" smtClean="0"/>
              <a:t>2014 802.11 WG plenary meetings.</a:t>
            </a:r>
          </a:p>
          <a:p>
            <a:endParaRPr lang="en-US" b="0" dirty="0" smtClean="0"/>
          </a:p>
          <a:p>
            <a:r>
              <a:rPr lang="en-US" b="0" dirty="0" smtClean="0"/>
              <a:t>R0: motions for Wednesday</a:t>
            </a:r>
          </a:p>
          <a:p>
            <a:r>
              <a:rPr lang="en-US" b="0" dirty="0" smtClean="0"/>
              <a:t>TBD:</a:t>
            </a:r>
          </a:p>
          <a:p>
            <a:pPr lvl="1"/>
            <a:r>
              <a:rPr lang="en-US" b="0" dirty="0" smtClean="0"/>
              <a:t>R1: at conclusion of Wednesday plenary</a:t>
            </a:r>
          </a:p>
          <a:p>
            <a:pPr lvl="1"/>
            <a:r>
              <a:rPr lang="en-US" b="0" dirty="0" smtClean="0"/>
              <a:t>R2: containing motions for Friday plenary</a:t>
            </a:r>
          </a:p>
          <a:p>
            <a:pPr lvl="1"/>
            <a:r>
              <a:rPr lang="en-US" b="0" dirty="0" smtClean="0"/>
              <a:t>R3: at conclusion of Friday plenary</a:t>
            </a:r>
            <a:endParaRPr lang="en-US"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3</a:t>
            </a:fld>
            <a:endParaRPr lang="en-US"/>
          </a:p>
        </p:txBody>
      </p:sp>
    </p:spTree>
    <p:extLst>
      <p:ext uri="{BB962C8B-B14F-4D97-AF65-F5344CB8AC3E}">
        <p14:creationId xmlns:p14="http://schemas.microsoft.com/office/powerpoint/2010/main" val="1970391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xfrm>
            <a:off x="6384680" y="6475413"/>
            <a:ext cx="2159245" cy="184666"/>
          </a:xfrm>
          <a:noFill/>
        </p:spPr>
        <p:txBody>
          <a:bodyPr/>
          <a:lstStyle/>
          <a:p>
            <a:r>
              <a:rPr lang="en-US" dirty="0"/>
              <a:t>Mark Hamilton, </a:t>
            </a:r>
            <a:r>
              <a:rPr lang="en-US" dirty="0" smtClean="0"/>
              <a:t>Spectralink</a:t>
            </a:r>
            <a:r>
              <a:rPr lang="en-US" dirty="0"/>
              <a:t>, Corp.</a:t>
            </a:r>
          </a:p>
        </p:txBody>
      </p:sp>
      <p:sp>
        <p:nvSpPr>
          <p:cNvPr id="15364" name="Slide Number Placeholder 5"/>
          <p:cNvSpPr>
            <a:spLocks noGrp="1"/>
          </p:cNvSpPr>
          <p:nvPr>
            <p:ph type="sldNum" sz="quarter" idx="12"/>
          </p:nvPr>
        </p:nvSpPr>
        <p:spPr>
          <a:noFill/>
        </p:spPr>
        <p:txBody>
          <a:bodyPr/>
          <a:lstStyle/>
          <a:p>
            <a:r>
              <a:rPr lang="en-US" smtClean="0"/>
              <a:t>Slide </a:t>
            </a:r>
            <a:fld id="{89456BA8-D540-4D8D-ABFC-B66C525D07D1}" type="slidenum">
              <a:rPr lang="en-US" smtClean="0"/>
              <a:pPr/>
              <a:t>4</a:t>
            </a:fld>
            <a:endParaRPr lang="en-US" smtClean="0"/>
          </a:p>
        </p:txBody>
      </p:sp>
      <p:sp>
        <p:nvSpPr>
          <p:cNvPr id="15365" name="Rectangle 2"/>
          <p:cNvSpPr>
            <a:spLocks noGrp="1" noChangeArrowheads="1"/>
          </p:cNvSpPr>
          <p:nvPr>
            <p:ph type="title"/>
          </p:nvPr>
        </p:nvSpPr>
        <p:spPr>
          <a:xfrm>
            <a:off x="685800" y="685800"/>
            <a:ext cx="7772400" cy="609600"/>
          </a:xfrm>
        </p:spPr>
        <p:txBody>
          <a:bodyPr/>
          <a:lstStyle/>
          <a:p>
            <a:r>
              <a:rPr lang="en-US" dirty="0" smtClean="0"/>
              <a:t>Regulatory SC Motion 1</a:t>
            </a:r>
          </a:p>
        </p:txBody>
      </p:sp>
      <p:sp>
        <p:nvSpPr>
          <p:cNvPr id="15366" name="Rectangle 3"/>
          <p:cNvSpPr>
            <a:spLocks noGrp="1" noChangeArrowheads="1"/>
          </p:cNvSpPr>
          <p:nvPr>
            <p:ph type="body" idx="1"/>
          </p:nvPr>
        </p:nvSpPr>
        <p:spPr>
          <a:xfrm>
            <a:off x="533400" y="1371600"/>
            <a:ext cx="7924800" cy="4953000"/>
          </a:xfrm>
        </p:spPr>
        <p:txBody>
          <a:bodyPr/>
          <a:lstStyle/>
          <a:p>
            <a:pPr lvl="0"/>
            <a:r>
              <a:rPr lang="en-US" dirty="0"/>
              <a:t>Motion</a:t>
            </a:r>
          </a:p>
          <a:p>
            <a:pPr lvl="1"/>
            <a:r>
              <a:rPr lang="en-US" dirty="0"/>
              <a:t>To request the IEEE 802.18 RR-TAG prepare the response to the ITU WP5A liaison in document “18-14-0048-00-0000-annex-19-working-document-toward-a-preliminary-draft-new-recommendation-itu-r-m-v2x”, request for data on IEEE Std. 802.11p, by copying the appropriate M.1450 information into the attached table (Table 6), as discussed in the Regulatory SC meeting on Tuesday, July 15, 2014. </a:t>
            </a:r>
          </a:p>
          <a:p>
            <a:pPr lvl="1"/>
            <a:endParaRPr lang="en-US" dirty="0"/>
          </a:p>
          <a:p>
            <a:pPr lvl="0"/>
            <a:r>
              <a:rPr lang="en-GB" dirty="0"/>
              <a:t>Moved by </a:t>
            </a:r>
            <a:r>
              <a:rPr lang="en-US" dirty="0"/>
              <a:t>Rich Kennedy on behalf of the 802.11/15 Regulatory SC</a:t>
            </a:r>
          </a:p>
          <a:p>
            <a:pPr>
              <a:lnSpc>
                <a:spcPct val="90000"/>
              </a:lnSpc>
              <a:spcBef>
                <a:spcPts val="0"/>
              </a:spcBef>
            </a:pPr>
            <a:r>
              <a:rPr lang="en-US" dirty="0"/>
              <a:t>Seconded:</a:t>
            </a:r>
          </a:p>
          <a:p>
            <a:pPr>
              <a:lnSpc>
                <a:spcPct val="90000"/>
              </a:lnSpc>
              <a:spcBef>
                <a:spcPts val="0"/>
              </a:spcBef>
            </a:pPr>
            <a:r>
              <a:rPr lang="en-GB" dirty="0"/>
              <a:t>Result: </a:t>
            </a:r>
          </a:p>
          <a:p>
            <a:pPr>
              <a:lnSpc>
                <a:spcPct val="90000"/>
              </a:lnSpc>
              <a:spcBef>
                <a:spcPts val="0"/>
              </a:spcBef>
            </a:pPr>
            <a:endParaRPr lang="en-GB" dirty="0" smtClean="0"/>
          </a:p>
          <a:p>
            <a:pPr>
              <a:lnSpc>
                <a:spcPct val="90000"/>
              </a:lnSpc>
              <a:spcBef>
                <a:spcPts val="0"/>
              </a:spcBef>
            </a:pPr>
            <a:endParaRPr lang="en-GB" dirty="0"/>
          </a:p>
          <a:p>
            <a:pPr>
              <a:lnSpc>
                <a:spcPct val="90000"/>
              </a:lnSpc>
              <a:spcBef>
                <a:spcPts val="0"/>
              </a:spcBef>
            </a:pPr>
            <a:endParaRPr lang="en-GB" dirty="0" smtClean="0"/>
          </a:p>
          <a:p>
            <a:pPr lvl="1">
              <a:lnSpc>
                <a:spcPct val="90000"/>
              </a:lnSpc>
              <a:spcBef>
                <a:spcPts val="0"/>
              </a:spcBef>
            </a:pPr>
            <a:endParaRPr lang="en-US" b="1" dirty="0" smtClean="0"/>
          </a:p>
        </p:txBody>
      </p:sp>
    </p:spTree>
    <p:extLst>
      <p:ext uri="{BB962C8B-B14F-4D97-AF65-F5344CB8AC3E}">
        <p14:creationId xmlns:p14="http://schemas.microsoft.com/office/powerpoint/2010/main" val="1536665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5</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6</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80320</TotalTime>
  <Words>270</Words>
  <Application>Microsoft Office PowerPoint</Application>
  <PresentationFormat>On-screen Show (4:3)</PresentationFormat>
  <Paragraphs>64</Paragraphs>
  <Slides>6</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Default Design</vt:lpstr>
      <vt:lpstr>Microsoft Word 97 - 2003 Document</vt:lpstr>
      <vt:lpstr>802.11 July 2014 WG Motions</vt:lpstr>
      <vt:lpstr>Abstract</vt:lpstr>
      <vt:lpstr>Wednesday</vt:lpstr>
      <vt:lpstr>Regulatory SC Motion 1</vt:lpstr>
      <vt:lpstr>Friday</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Plenary Motions</dc:title>
  <dc:creator>dstanley@arubanetworks.com</dc:creator>
  <cp:keywords>July 2014</cp:keywords>
  <cp:lastModifiedBy>Dorothy Stanley</cp:lastModifiedBy>
  <cp:revision>1510</cp:revision>
  <cp:lastPrinted>1998-02-10T13:28:06Z</cp:lastPrinted>
  <dcterms:created xsi:type="dcterms:W3CDTF">1998-02-10T13:07:52Z</dcterms:created>
  <dcterms:modified xsi:type="dcterms:W3CDTF">2014-07-16T16:08:58Z</dcterms:modified>
</cp:coreProperties>
</file>