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14" r:id="rId5"/>
    <p:sldId id="420" r:id="rId6"/>
    <p:sldId id="432" r:id="rId7"/>
    <p:sldId id="425" r:id="rId8"/>
    <p:sldId id="435" r:id="rId9"/>
    <p:sldId id="393" r:id="rId10"/>
    <p:sldId id="394" r:id="rId11"/>
    <p:sldId id="395" r:id="rId12"/>
    <p:sldId id="396" r:id="rId13"/>
    <p:sldId id="397" r:id="rId14"/>
    <p:sldId id="398" r:id="rId15"/>
    <p:sldId id="430" r:id="rId16"/>
    <p:sldId id="426" r:id="rId17"/>
    <p:sldId id="434" r:id="rId18"/>
    <p:sldId id="436" r:id="rId19"/>
    <p:sldId id="433"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87" d="100"/>
          <a:sy n="87" d="100"/>
        </p:scale>
        <p:origin x="-48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52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P802.11-14/0742r5</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P802.11-14/0742r5</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17</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P802.11-14/0742r5</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P802.11-14/0742r5</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-14/0742r5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2014-07-</a:t>
            </a:r>
            <a:r>
              <a:rPr lang="en-US" sz="1800" b="0" dirty="0" smtClean="0">
                <a:latin typeface="Arial" charset="0"/>
              </a:rPr>
              <a:t>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15 July, 2014</a:t>
            </a:r>
            <a:br>
              <a:rPr lang="en-US" sz="3600" dirty="0" smtClean="0">
                <a:latin typeface="Arial" charset="0"/>
                <a:cs typeface="Arial" charset="0"/>
              </a:rPr>
            </a:br>
            <a:r>
              <a:rPr lang="en-US" dirty="0" smtClean="0">
                <a:latin typeface="Arial" charset="0"/>
                <a:cs typeface="Arial" charset="0"/>
              </a:rPr>
              <a:t>19:30 – 21:</a:t>
            </a:r>
            <a:r>
              <a:rPr lang="en-US" dirty="0">
                <a:latin typeface="Arial" charset="0"/>
                <a:cs typeface="Arial" charset="0"/>
              </a:rPr>
              <a:t>30, Harbor H, 2</a:t>
            </a:r>
            <a:r>
              <a:rPr lang="en-US" baseline="30000" dirty="0">
                <a:latin typeface="Arial" charset="0"/>
                <a:cs typeface="Arial" charset="0"/>
              </a:rPr>
              <a:t>nd</a:t>
            </a:r>
            <a:r>
              <a:rPr lang="en-US" dirty="0">
                <a:latin typeface="Arial" charset="0"/>
                <a:cs typeface="Arial" charset="0"/>
              </a:rPr>
              <a:t> Level</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smtClean="0"/>
              <a:t>Discussion and</a:t>
            </a:r>
            <a:r>
              <a:rPr lang="en-US" b="0" dirty="0"/>
              <a:t> </a:t>
            </a:r>
            <a:r>
              <a:rPr lang="en-US" altLang="ja-JP" b="0" dirty="0" smtClean="0">
                <a:cs typeface="ＭＳ Ｐゴシック" charset="0"/>
              </a:rPr>
              <a:t>Resolution of Comments in 802.11 CC17</a:t>
            </a:r>
          </a:p>
          <a:p>
            <a:pPr>
              <a:lnSpc>
                <a:spcPct val="80000"/>
              </a:lnSpc>
            </a:pPr>
            <a:r>
              <a:rPr lang="en-US" b="0" dirty="0" smtClean="0"/>
              <a:t>Recess for five minutes</a:t>
            </a:r>
          </a:p>
          <a:p>
            <a:pPr>
              <a:lnSpc>
                <a:spcPct val="80000"/>
              </a:lnSpc>
            </a:pPr>
            <a:r>
              <a:rPr lang="en-US" b="0" dirty="0" smtClean="0"/>
              <a:t>Called back to order</a:t>
            </a:r>
          </a:p>
          <a:p>
            <a:pPr>
              <a:lnSpc>
                <a:spcPct val="80000"/>
              </a:lnSpc>
            </a:pPr>
            <a:r>
              <a:rPr lang="en-US" b="0" dirty="0"/>
              <a:t>Discussion and </a:t>
            </a:r>
            <a:r>
              <a:rPr lang="en-US" altLang="ja-JP" b="0" dirty="0">
                <a:cs typeface="ＭＳ Ｐゴシック" charset="0"/>
              </a:rPr>
              <a:t>Resolution of Comments in 802.11 CC17</a:t>
            </a:r>
          </a:p>
          <a:p>
            <a:pPr>
              <a:lnSpc>
                <a:spcPct val="80000"/>
              </a:lnSpc>
            </a:pPr>
            <a:r>
              <a:rPr lang="en-US" b="0" dirty="0" smtClean="0"/>
              <a:t>Resolved a total of five comments. See 11-14/559r8 which has these plus the one comment resolution from PM1.</a:t>
            </a:r>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Gaslamp</a:t>
            </a:r>
            <a:r>
              <a:rPr lang="en-US" dirty="0" smtClean="0">
                <a:latin typeface="Arial" charset="0"/>
                <a:cs typeface="Arial" charset="0"/>
              </a:rPr>
              <a:t> CD,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September 2014 </a:t>
            </a:r>
            <a:r>
              <a:rPr lang="en-US" dirty="0"/>
              <a:t>802.11 meeting on Monday </a:t>
            </a:r>
            <a:r>
              <a:rPr lang="en-US" dirty="0" smtClean="0"/>
              <a:t>28 July, 11 August, and 25 August, </a:t>
            </a:r>
            <a:r>
              <a:rPr lang="en-US" dirty="0"/>
              <a:t>at 5pm Eastern US time.</a:t>
            </a:r>
          </a:p>
          <a:p>
            <a:pPr lvl="1">
              <a:lnSpc>
                <a:spcPct val="80000"/>
              </a:lnSpc>
            </a:pPr>
            <a:r>
              <a:rPr lang="en-US" dirty="0" smtClean="0"/>
              <a:t>Yes:    No:    Abstain: </a:t>
            </a:r>
            <a:endParaRPr lang="en-GB" dirty="0"/>
          </a:p>
          <a:p>
            <a:pPr>
              <a:lnSpc>
                <a:spcPct val="80000"/>
              </a:lnSpc>
            </a:pPr>
            <a:r>
              <a:rPr lang="en-US" b="0" dirty="0"/>
              <a:t>Recess </a:t>
            </a:r>
            <a:r>
              <a:rPr lang="en-US" b="0" dirty="0" err="1"/>
              <a:t>TGak</a:t>
            </a:r>
            <a:r>
              <a:rPr lang="en-US" b="0" dirty="0"/>
              <a:t> until </a:t>
            </a:r>
            <a:r>
              <a:rPr lang="en-US" b="0" dirty="0" smtClean="0"/>
              <a:t>10:30</a:t>
            </a:r>
            <a:endParaRPr lang="en-GB" b="0" dirty="0"/>
          </a:p>
          <a:p>
            <a:pPr marL="0" indent="0">
              <a:lnSpc>
                <a:spcPct val="80000"/>
              </a:lnSpc>
              <a:buNone/>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Harbor I,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t>Recess </a:t>
            </a:r>
            <a:r>
              <a:rPr lang="en-US" b="0" dirty="0" err="1" smtClean="0"/>
              <a:t>TGak</a:t>
            </a:r>
            <a:r>
              <a:rPr lang="en-US" b="0" dirty="0" smtClean="0"/>
              <a:t> to PM2</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Revised </a:t>
            </a:r>
            <a:r>
              <a:rPr lang="en-US" sz="2800" dirty="0" smtClean="0"/>
              <a:t>at July 2014 </a:t>
            </a:r>
            <a:r>
              <a:rPr lang="en-US" sz="2800" dirty="0" smtClean="0"/>
              <a:t>Meeting?</a:t>
            </a:r>
            <a:endParaRPr lang="en-US" sz="2800" dirty="0" smtClean="0"/>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September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May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17</a:t>
            </a:fld>
            <a:endParaRPr lang="en-US"/>
          </a:p>
        </p:txBody>
      </p:sp>
    </p:spTree>
    <p:extLst>
      <p:ext uri="{BB962C8B-B14F-4D97-AF65-F5344CB8AC3E}">
        <p14:creationId xmlns:p14="http://schemas.microsoft.com/office/powerpoint/2010/main" val="322569086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dirty="0" smtClean="0">
                <a:cs typeface="ＭＳ Ｐゴシック" charset="0"/>
              </a:rPr>
              <a:t>Moved, </a:t>
            </a:r>
            <a:r>
              <a:rPr lang="en-US" b="0" dirty="0" smtClean="0">
                <a:cs typeface="ＭＳ Ｐゴシック" charset="0"/>
              </a:rPr>
              <a:t>to adopt the new time line as on the previous </a:t>
            </a:r>
            <a:r>
              <a:rPr lang="en-US" b="0" dirty="0" smtClean="0">
                <a:cs typeface="ＭＳ Ｐゴシック" charset="0"/>
              </a:rPr>
              <a:t>slide.</a:t>
            </a:r>
            <a:endParaRPr lang="en-US" b="0"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Comment </a:t>
            </a:r>
            <a:r>
              <a:rPr lang="en-US" b="0" dirty="0" smtClean="0">
                <a:cs typeface="ＭＳ Ｐゴシック" charset="0"/>
              </a:rPr>
              <a:t>resolution</a:t>
            </a:r>
          </a:p>
          <a:p>
            <a:pPr>
              <a:lnSpc>
                <a:spcPct val="90000"/>
              </a:lnSpc>
            </a:pPr>
            <a:r>
              <a:rPr lang="en-US" b="0" dirty="0" smtClean="0">
                <a:cs typeface="ＭＳ Ｐゴシック" charset="0"/>
              </a:rPr>
              <a:t>Motions</a:t>
            </a:r>
            <a:endParaRPr lang="en-US" b="0" dirty="0" smtClean="0">
              <a:cs typeface="ＭＳ Ｐゴシック" charset="0"/>
            </a:endParaRPr>
          </a:p>
          <a:p>
            <a:pPr lvl="1">
              <a:lnSpc>
                <a:spcPct val="80000"/>
              </a:lnSpc>
            </a:pPr>
            <a:r>
              <a:rPr lang="en-US" b="0" dirty="0" smtClean="0">
                <a:cs typeface="ＭＳ Ｐゴシック" charset="0"/>
              </a:rPr>
              <a:t>Mov</a:t>
            </a:r>
            <a:r>
              <a:rPr lang="en-US" dirty="0"/>
              <a:t>802.11ak Teleconferences, joint with 802.1Qbz if mutually convenient:</a:t>
            </a:r>
          </a:p>
          <a:p>
            <a:pPr lvl="1">
              <a:lnSpc>
                <a:spcPct val="80000"/>
              </a:lnSpc>
            </a:pPr>
            <a:r>
              <a:rPr lang="en-US" b="1" dirty="0"/>
              <a:t>1 ½ </a:t>
            </a:r>
            <a:r>
              <a:rPr lang="en-US" dirty="0"/>
              <a:t>hour teleconferences through the September 2014 802.11 meeting on Monday 28 July, 11 August, and 25 August, at 5pm Eastern US time.</a:t>
            </a:r>
          </a:p>
          <a:p>
            <a:pPr lvl="1">
              <a:lnSpc>
                <a:spcPct val="80000"/>
              </a:lnSpc>
            </a:pPr>
            <a:r>
              <a:rPr lang="en-US" dirty="0"/>
              <a:t>Yes:    No:    Abstain: </a:t>
            </a:r>
            <a:endParaRPr lang="en-GB" dirty="0"/>
          </a:p>
          <a:p>
            <a:pPr>
              <a:lnSpc>
                <a:spcPct val="90000"/>
              </a:lnSpc>
            </a:pPr>
            <a:r>
              <a:rPr lang="en-US" b="0" dirty="0" smtClean="0"/>
              <a:t>Adjourn </a:t>
            </a:r>
            <a:r>
              <a:rPr lang="en-US" b="0" dirty="0" err="1" smtClean="0"/>
              <a:t>Tgak</a:t>
            </a:r>
            <a:r>
              <a:rPr lang="en-US" b="0" dirty="0" smtClean="0"/>
              <a:t> </a:t>
            </a:r>
            <a:r>
              <a:rPr lang="en-US" b="0" smtClean="0"/>
              <a:t>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19917920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14-17 July,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11-14/559r7,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smtClean="0">
                <a:hlinkClick r:id="rId5"/>
              </a:rPr>
              <a:t>http://www.ieee802.org/1/files/private/ac-rev-drafts/d0/802-1ac-rev-d1-0.pdf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025439" y="1276465"/>
            <a:ext cx="7127961" cy="47433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8:30 – 10:30,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a:t>
            </a:r>
            <a:r>
              <a:rPr lang="en-US" b="0" dirty="0" smtClean="0"/>
              <a:t>Submissions</a:t>
            </a:r>
          </a:p>
          <a:p>
            <a:pPr lvl="1">
              <a:lnSpc>
                <a:spcPct val="80000"/>
              </a:lnSpc>
            </a:pPr>
            <a:r>
              <a:rPr lang="en-US" b="0" dirty="0" smtClean="0"/>
              <a:t>11-14/0867, “A </a:t>
            </a:r>
            <a:r>
              <a:rPr lang="en-US" b="0" dirty="0" err="1" smtClean="0"/>
              <a:t>Subsetting</a:t>
            </a:r>
            <a:r>
              <a:rPr lang="en-US" b="0" dirty="0" smtClean="0"/>
              <a:t> and EPD Approach”, Donald Eastlake (Huawei)</a:t>
            </a:r>
            <a:endParaRPr lang="en-US" b="0" dirty="0"/>
          </a:p>
          <a:p>
            <a:pPr>
              <a:lnSpc>
                <a:spcPct val="80000"/>
              </a:lnSpc>
            </a:pPr>
            <a:r>
              <a:rPr lang="en-US" b="0" dirty="0" smtClean="0"/>
              <a:t>Adjourn ad hoc meeting.</a:t>
            </a:r>
          </a:p>
          <a:p>
            <a:pPr>
              <a:lnSpc>
                <a:spcPct val="80000"/>
              </a:lnSpc>
            </a:pP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13:30 – 15:30,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b="1" dirty="0" smtClean="0"/>
              <a:t>Moved, </a:t>
            </a:r>
            <a:r>
              <a:rPr lang="en-US" b="0" dirty="0" smtClean="0"/>
              <a:t>to approve 14/</a:t>
            </a:r>
            <a:r>
              <a:rPr lang="en-US" dirty="0" smtClean="0"/>
              <a:t>0698r0</a:t>
            </a:r>
            <a:r>
              <a:rPr lang="en-US" b="0" dirty="0" smtClean="0"/>
              <a:t>, “</a:t>
            </a:r>
            <a:r>
              <a:rPr lang="en-GB" b="0" dirty="0"/>
              <a:t>802.11ak </a:t>
            </a:r>
            <a:r>
              <a:rPr lang="en-GB" b="0" dirty="0" smtClean="0"/>
              <a:t>May 2014 Minutes</a:t>
            </a:r>
            <a:r>
              <a:rPr lang="en-US" b="0" dirty="0" smtClean="0"/>
              <a:t>”</a:t>
            </a:r>
          </a:p>
          <a:p>
            <a:pPr lvl="1">
              <a:lnSpc>
                <a:spcPct val="80000"/>
              </a:lnSpc>
            </a:pPr>
            <a:r>
              <a:rPr lang="en-US" dirty="0" smtClean="0"/>
              <a:t>Approved by unanimous consent.</a:t>
            </a:r>
            <a:endParaRPr lang="en-US" dirty="0"/>
          </a:p>
          <a:p>
            <a:pPr>
              <a:lnSpc>
                <a:spcPct val="80000"/>
              </a:lnSpc>
            </a:pPr>
            <a:r>
              <a:rPr lang="en-US" b="0" dirty="0"/>
              <a:t>Approve Minutes of Teleconferences since </a:t>
            </a:r>
            <a:r>
              <a:rPr lang="en-US" b="0" dirty="0" smtClean="0"/>
              <a:t>Waikoloa</a:t>
            </a:r>
          </a:p>
          <a:p>
            <a:pPr lvl="1">
              <a:lnSpc>
                <a:spcPct val="80000"/>
              </a:lnSpc>
            </a:pPr>
            <a:r>
              <a:rPr lang="en-US" dirty="0" smtClean="0"/>
              <a:t>14/0766r0, “11ak </a:t>
            </a:r>
            <a:r>
              <a:rPr lang="en-US" dirty="0" err="1" smtClean="0"/>
              <a:t>Telecon</a:t>
            </a:r>
            <a:r>
              <a:rPr lang="en-US" dirty="0" smtClean="0"/>
              <a:t> Minutes 20140616”</a:t>
            </a:r>
          </a:p>
          <a:p>
            <a:pPr lvl="1">
              <a:lnSpc>
                <a:spcPct val="80000"/>
              </a:lnSpc>
            </a:pPr>
            <a:r>
              <a:rPr lang="en-US" dirty="0" smtClean="0"/>
              <a:t>24/0794r0, “11ak </a:t>
            </a:r>
            <a:r>
              <a:rPr lang="en-US" dirty="0" err="1"/>
              <a:t>Telecon</a:t>
            </a:r>
            <a:r>
              <a:rPr lang="en-US" dirty="0"/>
              <a:t> Minutes </a:t>
            </a:r>
            <a:r>
              <a:rPr lang="en-US" dirty="0" smtClean="0"/>
              <a:t>20140630”</a:t>
            </a:r>
            <a:endParaRPr lang="en-US" dirty="0"/>
          </a:p>
          <a:p>
            <a:pPr lvl="1">
              <a:lnSpc>
                <a:spcPct val="80000"/>
              </a:lnSpc>
            </a:pPr>
            <a:r>
              <a:rPr lang="en-US" dirty="0" smtClean="0"/>
              <a:t>Approved by unanimous consent.</a:t>
            </a:r>
            <a:endParaRPr lang="en-US" dirty="0"/>
          </a:p>
          <a:p>
            <a:pPr lvl="1">
              <a:lnSpc>
                <a:spcPct val="80000"/>
              </a:lnSpc>
            </a:pPr>
            <a:endParaRPr lang="en-US" dirty="0"/>
          </a:p>
          <a:p>
            <a:pPr lvl="1">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What will it take to meet our schedule to go to WG Ballot from the July 2014 meeting?</a:t>
            </a:r>
          </a:p>
          <a:p>
            <a:pPr>
              <a:lnSpc>
                <a:spcPct val="80000"/>
              </a:lnSpc>
            </a:pPr>
            <a:r>
              <a:rPr lang="en-US" b="0" dirty="0"/>
              <a:t>Suggested </a:t>
            </a:r>
            <a:r>
              <a:rPr lang="en-US" b="0" dirty="0" smtClean="0"/>
              <a:t>schedule change:</a:t>
            </a:r>
          </a:p>
          <a:p>
            <a:pPr lvl="1">
              <a:lnSpc>
                <a:spcPct val="80000"/>
              </a:lnSpc>
            </a:pPr>
            <a:r>
              <a:rPr lang="en-US" dirty="0" smtClean="0"/>
              <a:t>was</a:t>
            </a:r>
            <a:endParaRPr lang="en-US" b="0" dirty="0"/>
          </a:p>
          <a:p>
            <a:pPr lvl="2">
              <a:lnSpc>
                <a:spcPct val="80000"/>
              </a:lnSpc>
            </a:pPr>
            <a:r>
              <a:rPr lang="en-US" dirty="0" smtClean="0"/>
              <a:t>May </a:t>
            </a:r>
            <a:r>
              <a:rPr lang="en-US" dirty="0"/>
              <a:t>– resolve comments and produce </a:t>
            </a:r>
            <a:r>
              <a:rPr lang="en-US" dirty="0" smtClean="0"/>
              <a:t>D0.02, </a:t>
            </a:r>
            <a:r>
              <a:rPr lang="en-US" dirty="0"/>
              <a:t>…</a:t>
            </a:r>
          </a:p>
          <a:p>
            <a:pPr lvl="2">
              <a:lnSpc>
                <a:spcPct val="80000"/>
              </a:lnSpc>
            </a:pPr>
            <a:r>
              <a:rPr lang="en-US" dirty="0"/>
              <a:t>July – produce a D1.0 and go to WG </a:t>
            </a:r>
            <a:r>
              <a:rPr lang="en-US" dirty="0" smtClean="0"/>
              <a:t>Ballot</a:t>
            </a:r>
          </a:p>
          <a:p>
            <a:pPr lvl="1">
              <a:lnSpc>
                <a:spcPct val="80000"/>
              </a:lnSpc>
            </a:pPr>
            <a:r>
              <a:rPr lang="en-US" dirty="0"/>
              <a:t>n</a:t>
            </a:r>
            <a:r>
              <a:rPr lang="en-US" dirty="0" smtClean="0"/>
              <a:t>ow</a:t>
            </a:r>
          </a:p>
          <a:p>
            <a:pPr lvl="2">
              <a:lnSpc>
                <a:spcPct val="80000"/>
              </a:lnSpc>
            </a:pPr>
            <a:r>
              <a:rPr lang="en-US" dirty="0" smtClean="0"/>
              <a:t>July – resolve more comments and produce a D0.03, …</a:t>
            </a:r>
          </a:p>
          <a:p>
            <a:pPr lvl="2">
              <a:lnSpc>
                <a:spcPct val="80000"/>
              </a:lnSpc>
            </a:pPr>
            <a:r>
              <a:rPr lang="en-US" dirty="0" smtClean="0"/>
              <a:t>September – produce a D1.0 and go to WG Ballot</a:t>
            </a:r>
            <a:endParaRPr lang="en-US" dirty="0"/>
          </a:p>
          <a:p>
            <a:pPr>
              <a:lnSpc>
                <a:spcPct val="80000"/>
              </a:lnSpc>
            </a:pPr>
            <a:r>
              <a:rPr lang="en-US" b="0" dirty="0"/>
              <a:t>Presentation and Discussion of </a:t>
            </a:r>
            <a:r>
              <a:rPr lang="en-US" b="0" dirty="0" smtClean="0"/>
              <a:t>Submissions</a:t>
            </a:r>
            <a:r>
              <a:rPr lang="en-US" b="0" dirty="0"/>
              <a:t> </a:t>
            </a:r>
            <a:r>
              <a:rPr lang="en-US" b="0" dirty="0" smtClean="0"/>
              <a:t>for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marL="685800" lvl="2" indent="-342900">
              <a:lnSpc>
                <a:spcPct val="80000"/>
              </a:lnSpc>
            </a:pPr>
            <a:r>
              <a:rPr lang="en-US" sz="2200" dirty="0" smtClean="0"/>
              <a:t>``-14</a:t>
            </a:r>
            <a:r>
              <a:rPr lang="en-US" sz="2200" dirty="0"/>
              <a:t>/</a:t>
            </a:r>
            <a:r>
              <a:rPr lang="en-US" sz="2200" dirty="0" smtClean="0"/>
              <a:t>0766r0, </a:t>
            </a:r>
            <a:r>
              <a:rPr lang="en-US" sz="2200" dirty="0"/>
              <a:t>“Proposed Resolution of CC17 CID8</a:t>
            </a:r>
            <a:r>
              <a:rPr lang="en-US" sz="2200" dirty="0" smtClean="0"/>
              <a:t>”, Donald Eastlake (Huawei)</a:t>
            </a:r>
            <a:endParaRPr lang="en-US" sz="2200" dirty="0"/>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Motion: Accept the comment resolution in 11-14/0766r0.</a:t>
            </a:r>
          </a:p>
          <a:p>
            <a:pPr lvl="1">
              <a:lnSpc>
                <a:spcPct val="80000"/>
              </a:lnSpc>
            </a:pPr>
            <a:r>
              <a:rPr lang="en-US" dirty="0" smtClean="0"/>
              <a:t>Adopted by unanimous consent.</a:t>
            </a:r>
          </a:p>
          <a:p>
            <a:pPr>
              <a:lnSpc>
                <a:spcPct val="80000"/>
              </a:lnSpc>
            </a:pPr>
            <a:r>
              <a:rPr lang="en-US" b="0" dirty="0" smtClean="0"/>
              <a:t>11-14/0767r0, “</a:t>
            </a:r>
            <a:r>
              <a:rPr lang="en-US" b="0" dirty="0"/>
              <a:t>PCP to UP to AC comments resolution</a:t>
            </a:r>
            <a:r>
              <a:rPr lang="en-US" b="0" dirty="0" smtClean="0"/>
              <a:t>”, Donald Eastlake (Huawei)</a:t>
            </a:r>
          </a:p>
          <a:p>
            <a:pPr>
              <a:lnSpc>
                <a:spcPct val="80000"/>
              </a:lnSpc>
            </a:pPr>
            <a:r>
              <a:rPr lang="en-US" b="0" dirty="0" smtClean="0"/>
              <a:t>Recess </a:t>
            </a:r>
            <a:r>
              <a:rPr lang="en-US" b="0" dirty="0"/>
              <a:t>until 19:30 </a:t>
            </a:r>
            <a:r>
              <a:rPr lang="en-US" b="0" dirty="0" smtClean="0"/>
              <a:t>Tuesday</a:t>
            </a:r>
            <a:endParaRPr lang="en-US" b="0" dirty="0"/>
          </a:p>
          <a:p>
            <a:pPr>
              <a:lnSpc>
                <a:spcPct val="80000"/>
              </a:lnSpc>
            </a:pPr>
            <a:endParaRPr lang="en-US" b="0" dirty="0" smtClean="0"/>
          </a:p>
        </p:txBody>
      </p:sp>
    </p:spTree>
    <p:extLst>
      <p:ext uri="{BB962C8B-B14F-4D97-AF65-F5344CB8AC3E}">
        <p14:creationId xmlns:p14="http://schemas.microsoft.com/office/powerpoint/2010/main" val="20883099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39953</TotalTime>
  <Words>1842</Words>
  <Application>Microsoft Macintosh PowerPoint</Application>
  <PresentationFormat>On-screen Show (4:3)</PresentationFormat>
  <Paragraphs>309</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July 2014 802.11ak Agenda</vt:lpstr>
      <vt:lpstr>IEEE 802.11ak/GLK: Enhancements For Transit Links Within Bridged Networks</vt:lpstr>
      <vt:lpstr>Venue</vt:lpstr>
      <vt:lpstr>Monday, 14 July 2014  8:30 – 10:30, Harbor H, 2nd Level</vt:lpstr>
      <vt:lpstr>TGak Timeline</vt:lpstr>
      <vt:lpstr>Tuesday, 15 July 2014  13:30 – 15:30, Harbor H, 2nd Level</vt:lpstr>
      <vt:lpstr>Tuesday, 15 July 2014  13:30 – 15:30</vt:lpstr>
      <vt:lpstr>Tuesday, 15 July 2014  13:30 – 15:30</vt:lpstr>
      <vt:lpstr>Participants, Patents, and Duty to Inform</vt:lpstr>
      <vt:lpstr>Patent Related Links</vt:lpstr>
      <vt:lpstr>Call for Potentially Essential Patents</vt:lpstr>
      <vt:lpstr>Other Documents and WebPages to Review</vt:lpstr>
      <vt:lpstr>Other Guidelines for IEEE WG Meetings</vt:lpstr>
      <vt:lpstr>Tuesday, 15 July, 2014 19:30 – 21:30, Harbor H, 2nd Level</vt:lpstr>
      <vt:lpstr>Thursday, 17 July, 2014 08:00 – 10:00, Gaslamp CD, 2nd Level</vt:lpstr>
      <vt:lpstr>Thursday, 17 July, 2014 10:30 – 12:30, Harbor I, 2nd Level</vt:lpstr>
      <vt:lpstr>TGak Timeline</vt:lpstr>
      <vt:lpstr>Thursday, 17 July, 2014 16:00 – 18:00, Harbor I, 2nd Level</vt:lpstr>
      <vt:lpstr>Thursday, 17 July, 2014 16:00 – 18:00, Harbor I, 2nd Level</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569</cp:revision>
  <cp:lastPrinted>1998-02-10T13:28:06Z</cp:lastPrinted>
  <dcterms:created xsi:type="dcterms:W3CDTF">2006-12-04T03:46:13Z</dcterms:created>
  <dcterms:modified xsi:type="dcterms:W3CDTF">2014-07-16T15:08:56Z</dcterms:modified>
  <cp:category/>
</cp:coreProperties>
</file>