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24" r:id="rId6"/>
    <p:sldId id="414" r:id="rId7"/>
    <p:sldId id="432" r:id="rId8"/>
    <p:sldId id="425" r:id="rId9"/>
    <p:sldId id="393" r:id="rId10"/>
    <p:sldId id="394" r:id="rId11"/>
    <p:sldId id="395" r:id="rId12"/>
    <p:sldId id="396" r:id="rId13"/>
    <p:sldId id="397" r:id="rId14"/>
    <p:sldId id="398" r:id="rId15"/>
    <p:sldId id="430" r:id="rId16"/>
    <p:sldId id="426" r:id="rId17"/>
    <p:sldId id="433"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09" autoAdjust="0"/>
  </p:normalViewPr>
  <p:slideViewPr>
    <p:cSldViewPr>
      <p:cViewPr varScale="1">
        <p:scale>
          <a:sx n="102" d="100"/>
          <a:sy n="102" d="100"/>
        </p:scale>
        <p:origin x="-88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P802.11-14/0469r7</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P802.11-14/0469r7</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P802.11-14/0469r7</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-14/0742r0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2014-06-03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a:t>
            </a:r>
            <a:r>
              <a:rPr lang="en-US" sz="3600" dirty="0" smtClean="0">
                <a:latin typeface="Arial" charset="0"/>
                <a:cs typeface="Arial" charset="0"/>
              </a:rPr>
              <a:t>,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Resolution of Comments in 802.11 CC17</a:t>
            </a:r>
          </a:p>
          <a:p>
            <a:pPr>
              <a:lnSpc>
                <a:spcPct val="80000"/>
              </a:lnSpc>
            </a:pPr>
            <a:endParaRPr lang="en-US" b="0" dirty="0" smtClean="0"/>
          </a:p>
          <a:p>
            <a:pPr>
              <a:lnSpc>
                <a:spcPct val="80000"/>
              </a:lnSpc>
            </a:pPr>
            <a:r>
              <a:rPr lang="en-US" b="0" dirty="0" smtClean="0"/>
              <a:t>Recess </a:t>
            </a:r>
            <a:r>
              <a:rPr lang="en-US" b="0" dirty="0" smtClean="0"/>
              <a:t>until </a:t>
            </a:r>
            <a:r>
              <a:rPr lang="en-US" b="0" dirty="0" smtClean="0"/>
              <a:t>08:00 Thursday</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t>
            </a:r>
            <a:r>
              <a:rPr lang="en-US" dirty="0" smtClean="0"/>
              <a:t>802.1Qbz to </a:t>
            </a:r>
            <a:r>
              <a:rPr lang="en-US"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a:t>
            </a:r>
            <a:r>
              <a:rPr lang="en-GB" b="0" dirty="0" smtClean="0"/>
              <a:t>/ 802.1AC / 802.11ak </a:t>
            </a:r>
            <a:r>
              <a:rPr lang="en-GB" b="0" dirty="0" smtClean="0"/>
              <a:t>status</a:t>
            </a:r>
          </a:p>
          <a:p>
            <a:pPr>
              <a:lnSpc>
                <a:spcPct val="80000"/>
              </a:lnSpc>
            </a:pPr>
            <a:r>
              <a:rPr lang="en-GB" b="0" dirty="0" smtClean="0"/>
              <a:t>Presentation and Discussion of Submissions</a:t>
            </a:r>
            <a:endParaRPr lang="en-GB" b="0" dirty="0" smtClean="0"/>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err="1" smtClean="0"/>
              <a:t>tbd</a:t>
            </a:r>
            <a:r>
              <a:rPr lang="en-US" dirty="0" smtClean="0"/>
              <a: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AM2</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a:t>
            </a:r>
            <a:r>
              <a:rPr lang="en-US" altLang="ja-JP" b="0" dirty="0" smtClean="0">
                <a:cs typeface="ＭＳ Ｐゴシック" charset="0"/>
              </a:rPr>
              <a:t>of agenda</a:t>
            </a:r>
          </a:p>
          <a:p>
            <a:pPr>
              <a:lnSpc>
                <a:spcPct val="90000"/>
              </a:lnSpc>
            </a:pPr>
            <a:r>
              <a:rPr lang="en-US" b="0" dirty="0" smtClean="0">
                <a:cs typeface="ＭＳ Ｐゴシック" charset="0"/>
              </a:rPr>
              <a:t>Comment </a:t>
            </a:r>
            <a:r>
              <a:rPr lang="en-US" b="0" dirty="0" smtClean="0">
                <a:cs typeface="ＭＳ Ｐゴシック" charset="0"/>
              </a:rPr>
              <a:t>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a:t>
            </a:r>
            <a:r>
              <a:rPr lang="en-US" altLang="ja-JP" b="0" dirty="0" smtClean="0">
                <a:cs typeface="ＭＳ Ｐゴシック" charset="0"/>
              </a:rPr>
              <a:t>of agenda</a:t>
            </a:r>
          </a:p>
          <a:p>
            <a:pPr>
              <a:lnSpc>
                <a:spcPct val="90000"/>
              </a:lnSpc>
            </a:pPr>
            <a:r>
              <a:rPr lang="en-US" b="0" dirty="0" smtClean="0">
                <a:cs typeface="ＭＳ Ｐゴシック" charset="0"/>
              </a:rPr>
              <a:t>Comment </a:t>
            </a:r>
            <a:r>
              <a:rPr lang="en-US" b="0" dirty="0" smtClean="0">
                <a:cs typeface="ＭＳ Ｐゴシック" charset="0"/>
              </a:rPr>
              <a:t>resolution</a:t>
            </a:r>
          </a:p>
          <a:p>
            <a:pPr>
              <a:lnSpc>
                <a:spcPct val="90000"/>
              </a:lnSpc>
            </a:pPr>
            <a:r>
              <a:rPr lang="en-US" b="0" dirty="0" smtClean="0">
                <a:cs typeface="ＭＳ Ｐゴシック" charset="0"/>
              </a:rPr>
              <a:t>Motions</a:t>
            </a:r>
            <a:endParaRPr lang="en-US" b="0" dirty="0" smtClean="0">
              <a:cs typeface="ＭＳ Ｐゴシック" charset="0"/>
            </a:endParaRPr>
          </a:p>
          <a:p>
            <a:pPr>
              <a:lnSpc>
                <a:spcPct val="90000"/>
              </a:lnSpc>
            </a:pPr>
            <a:r>
              <a:rPr lang="en-US" b="0" dirty="0" smtClean="0"/>
              <a:t>Adjourn </a:t>
            </a:r>
            <a:r>
              <a:rPr lang="en-US" b="0" dirty="0" err="1" smtClean="0"/>
              <a:t>TGak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11-14/559r4,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p>
          <a:p>
            <a:pPr lvl="1"/>
            <a:endParaRPr lang="en-US" dirty="0" smtClean="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a:t>
            </a:r>
            <a:r>
              <a:rPr lang="en-US" dirty="0" smtClean="0">
                <a:latin typeface="Arial" charset="0"/>
                <a:cs typeface="Arial" charset="0"/>
              </a:rPr>
              <a:t>00 – 10</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a:lnSpc>
                <a:spcPct val="80000"/>
              </a:lnSpc>
            </a:pP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smtClean="0">
                <a:latin typeface="Arial" charset="0"/>
                <a:cs typeface="Arial" charset="0"/>
              </a:rPr>
              <a:t>30 – 15</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Yes:    No:    Abstain: </a:t>
            </a:r>
            <a:endParaRPr lang="en-US" dirty="0"/>
          </a:p>
          <a:p>
            <a:pPr>
              <a:lnSpc>
                <a:spcPct val="80000"/>
              </a:lnSpc>
            </a:pPr>
            <a:r>
              <a:rPr lang="en-US" b="0" dirty="0"/>
              <a:t>Approve Minutes of Teleconferences since </a:t>
            </a:r>
            <a:r>
              <a:rPr lang="en-US" b="0" dirty="0" smtClean="0"/>
              <a:t>Waikoloa</a:t>
            </a:r>
            <a:endParaRPr lang="en-US" dirty="0"/>
          </a:p>
          <a:p>
            <a:pPr lvl="1">
              <a:lnSpc>
                <a:spcPct val="80000"/>
              </a:lnSpc>
            </a:pPr>
            <a:r>
              <a:rPr lang="en-US" dirty="0"/>
              <a:t>Yes:    No:    Abstain: </a:t>
            </a:r>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Presentation/Liaison to Wi-Fi Alliance</a:t>
            </a:r>
            <a:r>
              <a:rPr lang="en-US" b="0" dirty="0" smtClean="0"/>
              <a:t>?</a:t>
            </a:r>
            <a:endParaRPr lang="en-US" b="0" dirty="0" smtClean="0"/>
          </a:p>
          <a:p>
            <a:pPr>
              <a:lnSpc>
                <a:spcPct val="80000"/>
              </a:lnSpc>
            </a:pPr>
            <a:r>
              <a:rPr lang="en-US" b="0" dirty="0" smtClean="0"/>
              <a:t>What will it take to meet our schedule to go to WG Ballot from the July 2014 meeting?</a:t>
            </a:r>
          </a:p>
          <a:p>
            <a:pPr>
              <a:lnSpc>
                <a:spcPct val="80000"/>
              </a:lnSpc>
            </a:pPr>
            <a:r>
              <a:rPr lang="en-US" b="0" dirty="0"/>
              <a:t>Suggested schedule:</a:t>
            </a:r>
          </a:p>
          <a:p>
            <a:pPr lvl="1">
              <a:lnSpc>
                <a:spcPct val="80000"/>
              </a:lnSpc>
            </a:pPr>
            <a:r>
              <a:rPr lang="en-US" dirty="0" smtClean="0"/>
              <a:t>May </a:t>
            </a:r>
            <a:r>
              <a:rPr lang="en-US" dirty="0"/>
              <a:t>– resolve comments and produce </a:t>
            </a:r>
            <a:r>
              <a:rPr lang="en-US" dirty="0" smtClean="0"/>
              <a:t>D0.02, </a:t>
            </a:r>
            <a:r>
              <a:rPr lang="en-US" dirty="0"/>
              <a:t>…</a:t>
            </a:r>
          </a:p>
          <a:p>
            <a:pPr lvl="1">
              <a:lnSpc>
                <a:spcPct val="80000"/>
              </a:lnSpc>
            </a:pPr>
            <a:r>
              <a:rPr lang="en-US" dirty="0"/>
              <a:t>July – produce a D1.0 and go to WG Ballot</a:t>
            </a:r>
          </a:p>
          <a:p>
            <a:pPr>
              <a:lnSpc>
                <a:spcPct val="80000"/>
              </a:lnSpc>
            </a:pPr>
            <a:r>
              <a:rPr lang="en-US" b="0" dirty="0"/>
              <a:t>Presentation and Discussion of </a:t>
            </a:r>
            <a:r>
              <a:rPr lang="en-US" b="0" dirty="0" smtClean="0"/>
              <a:t>Submissions</a:t>
            </a:r>
          </a:p>
          <a:p>
            <a:pPr>
              <a:lnSpc>
                <a:spcPct val="80000"/>
              </a:lnSpc>
            </a:pPr>
            <a:endParaRPr lang="en-US" b="0" dirty="0"/>
          </a:p>
          <a:p>
            <a:pPr>
              <a:lnSpc>
                <a:spcPct val="80000"/>
              </a:lnSpc>
            </a:pPr>
            <a:r>
              <a:rPr lang="en-US" altLang="ja-JP" b="0" dirty="0">
                <a:cs typeface="ＭＳ Ｐゴシック" charset="0"/>
              </a:rPr>
              <a:t>Resolution of Comments in 802.11 CC17</a:t>
            </a:r>
          </a:p>
          <a:p>
            <a:pPr>
              <a:lnSpc>
                <a:spcPct val="80000"/>
              </a:lnSpc>
            </a:pPr>
            <a:endParaRPr lang="en-US" b="0" dirty="0" smtClean="0"/>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38191</TotalTime>
  <Words>1494</Words>
  <Application>Microsoft Macintosh PowerPoint</Application>
  <PresentationFormat>On-screen Show (4:3)</PresentationFormat>
  <Paragraphs>272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2014 802.11ak Agenda</vt:lpstr>
      <vt:lpstr>IEEE 802.11ak/GLK: Enhancements For Transit Links Within Bridged Networks</vt:lpstr>
      <vt:lpstr>Venue</vt:lpstr>
      <vt:lpstr>TGak Timeline</vt:lpstr>
      <vt:lpstr>Submissions</vt:lpstr>
      <vt:lpstr>Monday, 14 July 2014  8:00 – 10:00</vt:lpstr>
      <vt:lpstr>Tuesday, 15 July 2014  13:30 – 15:30</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vt:lpstr>
      <vt:lpstr>Thursday, 17 July, 2014 08:00 – 10:00</vt:lpstr>
      <vt:lpstr>Thursday, 17 July, 2014 10:30 – 12:30</vt:lpstr>
      <vt:lpstr>Thursday, 17 July, 2014 16:00 – 18:00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548</cp:revision>
  <cp:lastPrinted>1998-02-10T13:28:06Z</cp:lastPrinted>
  <dcterms:created xsi:type="dcterms:W3CDTF">2006-12-04T03:46:13Z</dcterms:created>
  <dcterms:modified xsi:type="dcterms:W3CDTF">2014-06-03T17:31:00Z</dcterms:modified>
  <cp:category/>
</cp:coreProperties>
</file>