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67" r:id="rId2"/>
  </p:sldMasterIdLst>
  <p:notesMasterIdLst>
    <p:notesMasterId r:id="rId13"/>
  </p:notesMasterIdLst>
  <p:handoutMasterIdLst>
    <p:handoutMasterId r:id="rId14"/>
  </p:handoutMasterIdLst>
  <p:sldIdLst>
    <p:sldId id="448" r:id="rId3"/>
    <p:sldId id="524" r:id="rId4"/>
    <p:sldId id="547" r:id="rId5"/>
    <p:sldId id="549" r:id="rId6"/>
    <p:sldId id="550" r:id="rId7"/>
    <p:sldId id="556" r:id="rId8"/>
    <p:sldId id="555" r:id="rId9"/>
    <p:sldId id="557" r:id="rId10"/>
    <p:sldId id="553" r:id="rId11"/>
    <p:sldId id="554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64" y="-21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229B874-0762-0346-984C-2DAFDED6A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5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90F7209-CB2D-3941-91CE-B8657540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356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Page </a:t>
            </a:r>
            <a:fld id="{C76D536D-DCDB-514C-8C55-14158BFC373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53293-86F2-6841-820F-F7415F8BC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B4E251-F144-E440-844E-A4431F61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80F146-8DEB-0548-8EC2-71CEA13C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1A3B83-170E-9B4B-B52B-01E6CCB0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868D-4135-A54D-91F6-83BF91892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3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8D5E-5A47-0540-B549-D0793EB4A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1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F046-4BEB-8F4C-B314-9F81B005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DE1F-B9F4-5B48-BDDA-952E69915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5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5B1B-C728-9544-83E7-C288B8F94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71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4B61-5F00-3848-8AD9-D6927F1D8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50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656E-9675-D646-90F6-B91CD4BAC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A320C4-5B50-274D-A30A-746063514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13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F9691-DB9E-6E42-AA07-18ADE0ED5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06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94E7-EC0E-3644-B125-899A4556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431-F5AD-4A4E-8FD6-528A18F2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18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B65C-3FF8-CB43-8F6D-D176B80C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9B062-A349-A14D-8AB0-F8CD333F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9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D56A7E-AE63-934F-97D8-BB9C8A0A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EF61E3-F377-CC46-BB84-5CD60C6E9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9F1476-7FAD-AE42-A2DC-A33DE3A8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5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F39E51-D68E-AE48-BC67-69166EB92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87F1E-B91B-FD42-A2E0-13A259C9B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5DE20D-ADC3-FD48-BD74-33CE9A240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802.11-</a:t>
            </a:r>
            <a:r>
              <a:rPr lang="en-US" sz="1800" b="1" dirty="0" smtClean="0"/>
              <a:t>14/</a:t>
            </a:r>
            <a:r>
              <a:rPr lang="en-US" sz="1800" b="1" dirty="0" smtClean="0"/>
              <a:t>0723r0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83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8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039CB1-B278-184C-857F-51B2703FC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5" r:id="rId1"/>
    <p:sldLayoutId id="2147484886" r:id="rId2"/>
    <p:sldLayoutId id="2147484887" r:id="rId3"/>
    <p:sldLayoutId id="2147484888" r:id="rId4"/>
    <p:sldLayoutId id="2147484889" r:id="rId5"/>
    <p:sldLayoutId id="2147484890" r:id="rId6"/>
    <p:sldLayoutId id="2147484891" r:id="rId7"/>
    <p:sldLayoutId id="2147484892" r:id="rId8"/>
    <p:sldLayoutId id="2147484893" r:id="rId9"/>
    <p:sldLayoutId id="2147484894" r:id="rId10"/>
    <p:sldLayoutId id="2147484895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86ED38B-A6F2-DD44-A15F-49D155A2375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  <a:cs typeface="+mn-cs"/>
              </a:rPr>
              <a:t>Date:</a:t>
            </a:r>
            <a:r>
              <a:rPr lang="en-US" sz="2000" kern="0" dirty="0">
                <a:latin typeface="+mn-lt"/>
                <a:ea typeface="+mn-ea"/>
                <a:cs typeface="+mn-cs"/>
              </a:rPr>
              <a:t> 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2014-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05-22</a:t>
            </a:r>
            <a:endParaRPr lang="en-US" sz="2000" kern="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4" name="Document" r:id="rId4" imgW="8229600" imgH="1358900" progId="Word.Document.8">
                  <p:embed/>
                </p:oleObj>
              </mc:Choice>
              <mc:Fallback>
                <p:oleObj name="Document" r:id="rId4" imgW="82296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January 2014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Closing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>
                <a:latin typeface="Times New Roman" charset="0"/>
                <a:ea typeface="MS PGothic" charset="0"/>
              </a:rPr>
              <a:t>June 12</a:t>
            </a:r>
            <a:r>
              <a:rPr lang="en-US" altLang="zh-CN" sz="2800" dirty="0">
                <a:latin typeface="Times New Roman" charset="0"/>
                <a:ea typeface="MS PGothic" charset="0"/>
              </a:rPr>
              <a:t>, 2014, 9pm (ET)</a:t>
            </a:r>
          </a:p>
          <a:p>
            <a:pPr lvl="2"/>
            <a:r>
              <a:rPr lang="en-US" sz="2400" dirty="0">
                <a:latin typeface="Times New Roman" charset="0"/>
                <a:ea typeface="MS PGothic" charset="0"/>
              </a:rPr>
              <a:t>B</a:t>
            </a:r>
            <a:r>
              <a:rPr lang="en-US" altLang="zh-CN" sz="2400" dirty="0">
                <a:latin typeface="Times New Roman" charset="0"/>
                <a:ea typeface="MS PGothic" charset="0"/>
              </a:rPr>
              <a:t>eijing Time: June 13, 2014, 9am</a:t>
            </a:r>
            <a:endParaRPr lang="en-US" sz="2400" dirty="0">
              <a:latin typeface="Times New Roman" charset="0"/>
              <a:ea typeface="MS PGothic" charset="0"/>
            </a:endParaRPr>
          </a:p>
          <a:p>
            <a:pPr lvl="1"/>
            <a:endParaRPr lang="en-US" sz="2800" dirty="0">
              <a:latin typeface="Times New Roman" charset="0"/>
              <a:ea typeface="MS PGothic" charset="0"/>
            </a:endParaRPr>
          </a:p>
          <a:p>
            <a:pPr lvl="1"/>
            <a:r>
              <a:rPr lang="en-US" sz="2800" dirty="0">
                <a:latin typeface="Times New Roman" charset="0"/>
                <a:ea typeface="MS PGothic" charset="0"/>
              </a:rPr>
              <a:t>June 26</a:t>
            </a:r>
            <a:r>
              <a:rPr lang="en-US" altLang="zh-CN" sz="2800" dirty="0">
                <a:latin typeface="Times New Roman" charset="0"/>
                <a:ea typeface="MS PGothic" charset="0"/>
              </a:rPr>
              <a:t>, 2014, 9pm (ET)</a:t>
            </a:r>
          </a:p>
          <a:p>
            <a:pPr lvl="2"/>
            <a:r>
              <a:rPr lang="en-US" sz="2400" dirty="0">
                <a:latin typeface="Times New Roman" charset="0"/>
                <a:ea typeface="MS PGothic" charset="0"/>
              </a:rPr>
              <a:t>B</a:t>
            </a:r>
            <a:r>
              <a:rPr lang="en-US" altLang="zh-CN" sz="2400" dirty="0">
                <a:latin typeface="Times New Roman" charset="0"/>
                <a:ea typeface="MS PGothic" charset="0"/>
              </a:rPr>
              <a:t>eijing Time: June 27, 2014, 9am</a:t>
            </a:r>
          </a:p>
          <a:p>
            <a:pPr lvl="2"/>
            <a:endParaRPr lang="en-US" altLang="zh-CN" sz="2400" dirty="0">
              <a:latin typeface="Times New Roman" charset="0"/>
              <a:ea typeface="MS PGothic" charset="0"/>
            </a:endParaRPr>
          </a:p>
          <a:p>
            <a:pPr lvl="1"/>
            <a:r>
              <a:rPr lang="en-US" altLang="zh-CN" sz="2600" dirty="0">
                <a:latin typeface="Times New Roman" charset="0"/>
                <a:ea typeface="MS PGothic" charset="0"/>
              </a:rPr>
              <a:t>July 1, 2014, 9pm (ET)</a:t>
            </a:r>
          </a:p>
          <a:p>
            <a:pPr lvl="2"/>
            <a:r>
              <a:rPr lang="en-US" altLang="zh-CN" sz="2400" dirty="0">
                <a:latin typeface="Times New Roman" charset="0"/>
                <a:ea typeface="MS PGothic" charset="0"/>
              </a:rPr>
              <a:t>Beijing Time: July 2, 2014, 9am</a:t>
            </a: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464B8934-126F-8549-9F45-DE1D856964F5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70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This document is the closing report for IEEE 802.11aj Task Group for the </a:t>
            </a:r>
            <a:r>
              <a:rPr lang="en-US" dirty="0" smtClean="0">
                <a:latin typeface="Times New Roman" charset="0"/>
                <a:ea typeface="MS PGothic" charset="0"/>
              </a:rPr>
              <a:t>May</a:t>
            </a:r>
            <a:r>
              <a:rPr lang="en-US" dirty="0" smtClean="0">
                <a:latin typeface="Times New Roman" charset="0"/>
                <a:ea typeface="MS PGothic" charset="0"/>
              </a:rPr>
              <a:t> </a:t>
            </a:r>
            <a:r>
              <a:rPr lang="en-US" dirty="0" smtClean="0">
                <a:latin typeface="Times New Roman" charset="0"/>
                <a:ea typeface="MS PGothic" charset="0"/>
              </a:rPr>
              <a:t>2014 </a:t>
            </a:r>
            <a:r>
              <a:rPr lang="en-US" dirty="0">
                <a:latin typeface="Times New Roman" charset="0"/>
                <a:ea typeface="MS PGothic" charset="0"/>
              </a:rPr>
              <a:t>session in </a:t>
            </a:r>
            <a:r>
              <a:rPr lang="en-US" dirty="0" smtClean="0">
                <a:latin typeface="Times New Roman" charset="0"/>
                <a:ea typeface="MS PGothic" charset="0"/>
              </a:rPr>
              <a:t>Beijing China. 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smtClean="0">
                <a:solidFill>
                  <a:schemeClr val="tx2"/>
                </a:solidFill>
              </a:rPr>
              <a:t>May 2014</a:t>
            </a:r>
            <a:endParaRPr lang="en-US" dirty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cs typeface="Arial" charset="0"/>
              </a:rPr>
              <a:t>Slide </a:t>
            </a:r>
            <a:fld id="{0AD11972-D20C-5247-B8FE-7938957346FE}" type="slidenum">
              <a:rPr lang="en-US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(1</a:t>
            </a:r>
            <a:r>
              <a:rPr lang="en-US" dirty="0" smtClean="0">
                <a:latin typeface="Times New Roman" charset="0"/>
                <a:ea typeface="MS PGothic" charset="0"/>
              </a:rPr>
              <a:t>/4) 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648200"/>
          </a:xfrm>
        </p:spPr>
        <p:txBody>
          <a:bodyPr/>
          <a:lstStyle/>
          <a:p>
            <a:r>
              <a:rPr lang="en-US" b="0" dirty="0">
                <a:latin typeface="Arial"/>
                <a:ea typeface="MS PGothic" charset="0"/>
                <a:cs typeface="Arial"/>
              </a:rPr>
              <a:t>11-12/1212r1 - 802-11aj-task-group-meeting-schedule for 2015 and 2016 has been updated</a:t>
            </a:r>
          </a:p>
          <a:p>
            <a:r>
              <a:rPr lang="en-US" b="0" dirty="0">
                <a:latin typeface="Arial"/>
                <a:ea typeface="MS PGothic" charset="0"/>
                <a:cs typeface="Arial"/>
              </a:rPr>
              <a:t>11-14/0333r2 – </a:t>
            </a:r>
            <a:r>
              <a:rPr lang="en-US" b="0" dirty="0" err="1">
                <a:latin typeface="Arial"/>
                <a:ea typeface="MS PGothic" charset="0"/>
                <a:cs typeface="Arial"/>
              </a:rPr>
              <a:t>TGaj</a:t>
            </a:r>
            <a:r>
              <a:rPr lang="en-US" b="0" dirty="0">
                <a:latin typeface="Arial"/>
                <a:ea typeface="MS PGothic" charset="0"/>
                <a:cs typeface="Arial"/>
              </a:rPr>
              <a:t> Editor Report</a:t>
            </a:r>
          </a:p>
          <a:p>
            <a:r>
              <a:rPr lang="en-US" b="0" dirty="0">
                <a:latin typeface="Arial"/>
                <a:ea typeface="MS PGothic" charset="0"/>
                <a:cs typeface="Arial"/>
              </a:rPr>
              <a:t>11-14/0332r3 – </a:t>
            </a:r>
            <a:r>
              <a:rPr lang="en-US" b="0" dirty="0" err="1">
                <a:latin typeface="Arial"/>
                <a:ea typeface="MS PGothic" charset="0"/>
                <a:cs typeface="Arial"/>
              </a:rPr>
              <a:t>TGaj</a:t>
            </a:r>
            <a:r>
              <a:rPr lang="en-US" b="0" dirty="0">
                <a:latin typeface="Arial"/>
                <a:ea typeface="MS PGothic" charset="0"/>
                <a:cs typeface="Arial"/>
              </a:rPr>
              <a:t> CC12 comment database</a:t>
            </a:r>
          </a:p>
          <a:p>
            <a:r>
              <a:rPr lang="en-US" b="0" dirty="0">
                <a:latin typeface="Arial"/>
                <a:ea typeface="MS PGothic" charset="0"/>
                <a:cs typeface="Arial"/>
              </a:rPr>
              <a:t>11-14/0503r1 – </a:t>
            </a:r>
            <a:r>
              <a:rPr lang="en-US" b="0" dirty="0" smtClean="0">
                <a:latin typeface="Arial"/>
                <a:ea typeface="MS PGothic" charset="0"/>
                <a:cs typeface="Arial"/>
              </a:rPr>
              <a:t>Comment </a:t>
            </a:r>
            <a:r>
              <a:rPr lang="en-US" b="0" dirty="0">
                <a:latin typeface="Arial"/>
                <a:ea typeface="MS PGothic" charset="0"/>
                <a:cs typeface="Arial"/>
              </a:rPr>
              <a:t>resolution </a:t>
            </a:r>
            <a:r>
              <a:rPr lang="en-US" b="0" dirty="0">
                <a:solidFill>
                  <a:srgbClr val="000000"/>
                </a:solidFill>
                <a:latin typeface="Arial"/>
                <a:ea typeface="MS PGothic" charset="0"/>
                <a:cs typeface="Arial"/>
              </a:rPr>
              <a:t>part 2</a:t>
            </a:r>
          </a:p>
          <a:p>
            <a:r>
              <a:rPr lang="en-US" b="0" dirty="0">
                <a:solidFill>
                  <a:srgbClr val="000000"/>
                </a:solidFill>
                <a:latin typeface="Arial"/>
                <a:ea typeface="MS PGothic" charset="0"/>
                <a:cs typeface="Arial"/>
              </a:rPr>
              <a:t>11-14/0715r0 – </a:t>
            </a:r>
            <a:r>
              <a:rPr lang="en-US" b="0" dirty="0" smtClean="0">
                <a:solidFill>
                  <a:srgbClr val="000000"/>
                </a:solidFill>
                <a:latin typeface="Arial"/>
                <a:ea typeface="MS PGothic" charset="0"/>
                <a:cs typeface="Arial"/>
              </a:rPr>
              <a:t>Comment </a:t>
            </a:r>
            <a:r>
              <a:rPr lang="en-US" b="0" dirty="0">
                <a:solidFill>
                  <a:srgbClr val="000000"/>
                </a:solidFill>
                <a:latin typeface="Arial"/>
                <a:ea typeface="MS PGothic" charset="0"/>
                <a:cs typeface="Arial"/>
              </a:rPr>
              <a:t>resolution </a:t>
            </a:r>
            <a:r>
              <a:rPr lang="en-US" b="0" dirty="0">
                <a:latin typeface="Arial"/>
                <a:ea typeface="MS PGothic" charset="0"/>
                <a:cs typeface="Arial"/>
              </a:rPr>
              <a:t>part 3</a:t>
            </a:r>
          </a:p>
          <a:p>
            <a:pPr lvl="1"/>
            <a:r>
              <a:rPr lang="en-US" sz="2400" dirty="0">
                <a:latin typeface="Arial"/>
                <a:ea typeface="MS PGothic" charset="0"/>
                <a:cs typeface="Arial"/>
              </a:rPr>
              <a:t>Special notes have been highlighted to technical editor for new edition</a:t>
            </a:r>
          </a:p>
          <a:p>
            <a:r>
              <a:rPr lang="en-US" b="0" dirty="0">
                <a:latin typeface="Arial"/>
                <a:ea typeface="MS PGothic" charset="0"/>
                <a:cs typeface="Arial"/>
              </a:rPr>
              <a:t>11-14/0509r3 – Proposed comment resolution to CID 72, 119, 128 in CC12</a:t>
            </a:r>
          </a:p>
          <a:p>
            <a:endParaRPr lang="en-US" dirty="0" smtClean="0">
              <a:latin typeface="Times New Roman" charset="0"/>
              <a:ea typeface="MS PGothic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D931349-BFA8-A346-9FAE-76691543AC66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19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(2</a:t>
            </a:r>
            <a:r>
              <a:rPr lang="en-US" dirty="0" smtClean="0">
                <a:latin typeface="Times New Roman" charset="0"/>
                <a:ea typeface="MS PGothic" charset="0"/>
              </a:rPr>
              <a:t>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24400"/>
          </a:xfrm>
        </p:spPr>
        <p:txBody>
          <a:bodyPr/>
          <a:lstStyle/>
          <a:p>
            <a:r>
              <a:rPr lang="en-US" b="0" dirty="0">
                <a:latin typeface="Arial"/>
                <a:ea typeface="MS PGothic" charset="0"/>
                <a:cs typeface="Arial"/>
              </a:rPr>
              <a:t>11-14/0508r3 – Proposed Text to CID 72, 119, 128 in </a:t>
            </a:r>
            <a:r>
              <a:rPr lang="en-US" b="0" dirty="0" smtClean="0">
                <a:latin typeface="Arial"/>
                <a:ea typeface="MS PGothic" charset="0"/>
                <a:cs typeface="Arial"/>
              </a:rPr>
              <a:t>CC12</a:t>
            </a:r>
            <a:endParaRPr lang="en-US" b="0" dirty="0" smtClean="0"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r>
              <a:rPr lang="en-US" b="0" dirty="0" smtClean="0">
                <a:latin typeface="Arial"/>
                <a:ea typeface="ＭＳ Ｐゴシック" charset="0"/>
                <a:cs typeface="Arial"/>
              </a:rPr>
              <a:t>11</a:t>
            </a:r>
            <a:r>
              <a:rPr lang="en-US" b="0" dirty="0">
                <a:latin typeface="Arial"/>
                <a:ea typeface="ＭＳ Ｐゴシック" charset="0"/>
                <a:cs typeface="Arial"/>
              </a:rPr>
              <a:t>-14/0713r1 – Low power idle listening resolution to CID 144</a:t>
            </a:r>
            <a:endParaRPr lang="en-US" dirty="0"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r>
              <a:rPr lang="en-US" b="0" dirty="0">
                <a:latin typeface="Arial"/>
                <a:ea typeface="ＭＳ Ｐゴシック" charset="0"/>
                <a:cs typeface="Arial"/>
              </a:rPr>
              <a:t>11-14/0714r1 – Enhanced beam tracking against blockage resolution to CID 145</a:t>
            </a:r>
            <a:endParaRPr lang="en-US" dirty="0"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r>
              <a:rPr lang="en-US" b="0" dirty="0">
                <a:latin typeface="Arial"/>
                <a:ea typeface="ＭＳ Ｐゴシック" charset="0"/>
                <a:cs typeface="Arial"/>
              </a:rPr>
              <a:t>11-14/0506r3 – PHY related comment resolution </a:t>
            </a:r>
          </a:p>
          <a:p>
            <a:pPr>
              <a:defRPr/>
            </a:pPr>
            <a:r>
              <a:rPr lang="en-US" b="0" dirty="0">
                <a:latin typeface="Arial"/>
                <a:ea typeface="ＭＳ Ｐゴシック" charset="0"/>
                <a:cs typeface="Arial"/>
              </a:rPr>
              <a:t>11-14/0391r1 – Resolution to </a:t>
            </a:r>
            <a:r>
              <a:rPr lang="en-US" b="0" dirty="0" err="1">
                <a:latin typeface="Arial"/>
                <a:ea typeface="ＭＳ Ｐゴシック" charset="0"/>
                <a:cs typeface="Arial"/>
              </a:rPr>
              <a:t>TGaj</a:t>
            </a:r>
            <a:r>
              <a:rPr lang="en-US" b="0" dirty="0">
                <a:latin typeface="Arial"/>
                <a:ea typeface="ＭＳ Ｐゴシック" charset="0"/>
                <a:cs typeface="Arial"/>
              </a:rPr>
              <a:t> CC12 for CID 146</a:t>
            </a:r>
          </a:p>
          <a:p>
            <a:pPr>
              <a:defRPr/>
            </a:pPr>
            <a:r>
              <a:rPr lang="en-US" b="0" dirty="0">
                <a:latin typeface="Arial"/>
                <a:ea typeface="ＭＳ Ｐゴシック" charset="0"/>
                <a:cs typeface="Arial"/>
              </a:rPr>
              <a:t>11-14/0718r0 – Proposed text to </a:t>
            </a:r>
            <a:r>
              <a:rPr lang="en-US" b="0" dirty="0" err="1">
                <a:latin typeface="Arial"/>
                <a:ea typeface="ＭＳ Ｐゴシック" charset="0"/>
                <a:cs typeface="Arial"/>
              </a:rPr>
              <a:t>TGaj</a:t>
            </a:r>
            <a:r>
              <a:rPr lang="en-US" b="0" dirty="0">
                <a:latin typeface="Arial"/>
                <a:ea typeface="ＭＳ Ｐゴシック" charset="0"/>
                <a:cs typeface="Arial"/>
              </a:rPr>
              <a:t> CC12 for CID 146 </a:t>
            </a:r>
          </a:p>
          <a:p>
            <a:pPr>
              <a:defRPr/>
            </a:pPr>
            <a:r>
              <a:rPr lang="en-US" altLang="zh-CN" b="0" dirty="0">
                <a:latin typeface="Arial"/>
                <a:ea typeface="ＭＳ Ｐゴシック" charset="0"/>
                <a:cs typeface="Arial"/>
              </a:rPr>
              <a:t>Proposed Draft Plan has been </a:t>
            </a:r>
            <a:r>
              <a:rPr lang="en-US" altLang="zh-CN" b="0" dirty="0" smtClean="0">
                <a:latin typeface="Arial"/>
                <a:ea typeface="ＭＳ Ｐゴシック" charset="0"/>
                <a:cs typeface="Arial"/>
              </a:rPr>
              <a:t>discussed</a:t>
            </a:r>
            <a:endParaRPr lang="en-US" altLang="zh-CN" b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E4936D0-6156-7240-88B1-B3EAF1943078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25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(3</a:t>
            </a:r>
            <a:r>
              <a:rPr lang="en-US" dirty="0" smtClean="0">
                <a:latin typeface="Times New Roman" charset="0"/>
                <a:ea typeface="MS PGothic" charset="0"/>
              </a:rPr>
              <a:t>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r>
              <a:rPr lang="en-US" b="0" dirty="0">
                <a:latin typeface="Arial" charset="0"/>
                <a:ea typeface="ＭＳ Ｐゴシック" charset="0"/>
                <a:cs typeface="Arial" charset="0"/>
              </a:rPr>
              <a:t>11-14/0712r0 – Channel generation for IEEE 802.11aj (45GHz) based on channel measurement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  <a:cs typeface="Arial" charset="0"/>
              </a:rPr>
              <a:t>The </a:t>
            </a:r>
            <a:r>
              <a:rPr lang="en-US" sz="2400" dirty="0" err="1">
                <a:latin typeface="Arial" charset="0"/>
                <a:ea typeface="ＭＳ Ｐゴシック" charset="0"/>
                <a:cs typeface="Arial" charset="0"/>
              </a:rPr>
              <a:t>Matlab</a:t>
            </a:r>
            <a:r>
              <a:rPr lang="en-US" sz="2400" dirty="0">
                <a:latin typeface="Arial" charset="0"/>
                <a:ea typeface="ＭＳ Ｐゴシック" charset="0"/>
                <a:cs typeface="Arial" charset="0"/>
              </a:rPr>
              <a:t> code for generating the 45GHz channel model will be ready by July meeting </a:t>
            </a:r>
          </a:p>
          <a:p>
            <a:r>
              <a:rPr lang="en-US" b="0" dirty="0">
                <a:latin typeface="Arial" charset="0"/>
                <a:ea typeface="ＭＳ Ｐゴシック" charset="0"/>
                <a:cs typeface="Arial" charset="0"/>
              </a:rPr>
              <a:t>11-14/0716r1 - PHY SIG Frame Structure for IEEE 802.11aj (45GHz)</a:t>
            </a:r>
          </a:p>
          <a:p>
            <a:r>
              <a:rPr lang="en-US" b="0" dirty="0" smtClean="0">
                <a:latin typeface="Arial" charset="0"/>
                <a:ea typeface="ＭＳ Ｐゴシック" charset="0"/>
                <a:cs typeface="ＭＳ Ｐゴシック" charset="0"/>
              </a:rPr>
              <a:t>11</a:t>
            </a:r>
            <a:r>
              <a:rPr lang="en-US" b="0" dirty="0">
                <a:latin typeface="Arial" charset="0"/>
                <a:ea typeface="ＭＳ Ｐゴシック" charset="0"/>
                <a:cs typeface="ＭＳ Ｐゴシック" charset="0"/>
              </a:rPr>
              <a:t>-14/0717r0 – LDPC coding for IEEE 802.11aj (45GHz) </a:t>
            </a:r>
          </a:p>
          <a:p>
            <a:r>
              <a:rPr lang="en-US" b="0" dirty="0" smtClean="0">
                <a:latin typeface="Arial" charset="0"/>
                <a:ea typeface="ＭＳ Ｐゴシック" charset="0"/>
                <a:cs typeface="ＭＳ Ｐゴシック" charset="0"/>
              </a:rPr>
              <a:t>11</a:t>
            </a:r>
            <a:r>
              <a:rPr lang="en-US" b="0" dirty="0">
                <a:latin typeface="Arial" charset="0"/>
                <a:ea typeface="ＭＳ Ｐゴシック" charset="0"/>
                <a:cs typeface="ＭＳ Ｐゴシック" charset="0"/>
              </a:rPr>
              <a:t>-14/0721r0 – WLAN Access Network using </a:t>
            </a:r>
            <a:r>
              <a:rPr lang="en-US" b="0" dirty="0" err="1">
                <a:latin typeface="Arial" charset="0"/>
                <a:ea typeface="ＭＳ Ｐゴシック" charset="0"/>
                <a:cs typeface="ＭＳ Ｐゴシック" charset="0"/>
              </a:rPr>
              <a:t>RoF</a:t>
            </a:r>
            <a:endParaRPr lang="en-US" b="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400" dirty="0" smtClean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4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</a:t>
            </a:r>
            <a:r>
              <a:rPr lang="en-US" dirty="0" smtClean="0">
                <a:latin typeface="Times New Roman" charset="0"/>
                <a:ea typeface="MS PGothic" charset="0"/>
              </a:rPr>
              <a:t>(</a:t>
            </a:r>
            <a:r>
              <a:rPr lang="en-US" dirty="0">
                <a:latin typeface="Times New Roman" charset="0"/>
                <a:ea typeface="MS PGothic" charset="0"/>
              </a:rPr>
              <a:t>4</a:t>
            </a:r>
            <a:r>
              <a:rPr lang="en-US" dirty="0" smtClean="0">
                <a:latin typeface="Times New Roman" charset="0"/>
                <a:ea typeface="MS PGothic" charset="0"/>
              </a:rPr>
              <a:t>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Arial"/>
                <a:ea typeface="MS PGothic" charset="0"/>
                <a:cs typeface="Arial"/>
              </a:rPr>
              <a:t>TG </a:t>
            </a:r>
            <a:r>
              <a:rPr lang="en-US" dirty="0">
                <a:latin typeface="Arial"/>
                <a:ea typeface="MS PGothic" charset="0"/>
                <a:cs typeface="Arial"/>
              </a:rPr>
              <a:t>officer positions are elected</a:t>
            </a:r>
          </a:p>
          <a:p>
            <a:pPr lvl="1">
              <a:defRPr/>
            </a:pPr>
            <a:r>
              <a:rPr lang="en-US" sz="2400" dirty="0">
                <a:latin typeface="Arial"/>
                <a:cs typeface="Arial"/>
              </a:rPr>
              <a:t>Task Group Chair: Xiaoming PENG</a:t>
            </a:r>
          </a:p>
          <a:p>
            <a:pPr lvl="1">
              <a:defRPr/>
            </a:pPr>
            <a:r>
              <a:rPr lang="en-US" sz="2400" dirty="0">
                <a:latin typeface="Arial"/>
                <a:cs typeface="Arial"/>
              </a:rPr>
              <a:t>Task Group Vice Chair: </a:t>
            </a:r>
            <a:r>
              <a:rPr lang="en-US" sz="2400" dirty="0" err="1">
                <a:latin typeface="Arial"/>
                <a:cs typeface="Arial"/>
              </a:rPr>
              <a:t>Eldad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Perahia</a:t>
            </a:r>
            <a:r>
              <a:rPr lang="en-US" sz="2400" dirty="0">
                <a:latin typeface="Arial"/>
                <a:cs typeface="Arial"/>
              </a:rPr>
              <a:t> / </a:t>
            </a:r>
            <a:r>
              <a:rPr lang="en-US" sz="2400" dirty="0" err="1">
                <a:latin typeface="Arial"/>
                <a:cs typeface="Arial"/>
              </a:rPr>
              <a:t>Haiming</a:t>
            </a:r>
            <a:r>
              <a:rPr lang="en-US" sz="2400" dirty="0">
                <a:latin typeface="Arial"/>
                <a:cs typeface="Arial"/>
              </a:rPr>
              <a:t> WANG</a:t>
            </a:r>
          </a:p>
          <a:p>
            <a:pPr lvl="1">
              <a:defRPr/>
            </a:pPr>
            <a:r>
              <a:rPr lang="en-US" sz="2400" dirty="0">
                <a:latin typeface="Arial"/>
                <a:cs typeface="Arial"/>
              </a:rPr>
              <a:t>Task Group Secretary: Peng HAO</a:t>
            </a:r>
          </a:p>
          <a:p>
            <a:pPr lvl="1">
              <a:defRPr/>
            </a:pPr>
            <a:r>
              <a:rPr lang="en-US" sz="2400" dirty="0">
                <a:latin typeface="Arial"/>
                <a:cs typeface="Arial"/>
              </a:rPr>
              <a:t>Task Group Technical Editor: </a:t>
            </a:r>
            <a:r>
              <a:rPr lang="en-US" sz="2400" dirty="0" err="1">
                <a:latin typeface="Arial"/>
                <a:cs typeface="Arial"/>
              </a:rPr>
              <a:t>Jiamin</a:t>
            </a:r>
            <a:r>
              <a:rPr lang="en-US" sz="2400" dirty="0">
                <a:latin typeface="Arial"/>
                <a:cs typeface="Arial"/>
              </a:rPr>
              <a:t> CHEN</a:t>
            </a:r>
            <a:endParaRPr lang="en-US" sz="2400" dirty="0">
              <a:latin typeface="Arial"/>
              <a:ea typeface="MS PGothic" charset="0"/>
              <a:cs typeface="Arial"/>
            </a:endParaRPr>
          </a:p>
          <a:p>
            <a:endParaRPr lang="en-US" b="0" dirty="0">
              <a:ea typeface="ＭＳ Ｐゴシック" charset="0"/>
              <a:cs typeface="Times New Roman"/>
            </a:endParaRPr>
          </a:p>
          <a:p>
            <a:pPr lvl="1"/>
            <a:endParaRPr lang="en-US" dirty="0">
              <a:ea typeface="ＭＳ Ｐゴシック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endParaRPr lang="en-US" altLang="zh-CN" sz="2400" dirty="0"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n-US" altLang="zh-CN" b="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7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9EBAC4-F9FA-314E-BDF4-39A9C61B338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1828800"/>
            <a:ext cx="7162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/>
                <a:cs typeface="Arial"/>
              </a:rPr>
              <a:t>To approve the updated </a:t>
            </a:r>
            <a:r>
              <a:rPr lang="en-US" sz="2400" b="1" dirty="0" err="1">
                <a:latin typeface="Arial"/>
                <a:cs typeface="Arial"/>
              </a:rPr>
              <a:t>TGaj</a:t>
            </a:r>
            <a:r>
              <a:rPr lang="en-US" sz="2400" b="1" dirty="0">
                <a:latin typeface="Arial"/>
                <a:cs typeface="Arial"/>
              </a:rPr>
              <a:t> meeting schedule (11-12/1212r1)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Moved by: Jon </a:t>
            </a:r>
            <a:r>
              <a:rPr lang="en-US" sz="2400" dirty="0" err="1">
                <a:latin typeface="Arial"/>
                <a:cs typeface="Arial"/>
              </a:rPr>
              <a:t>Rosdahl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Seconded by: </a:t>
            </a:r>
            <a:r>
              <a:rPr lang="en-US" sz="2400" dirty="0" err="1">
                <a:latin typeface="Arial"/>
                <a:cs typeface="Arial"/>
              </a:rPr>
              <a:t>Jiamin</a:t>
            </a:r>
            <a:r>
              <a:rPr lang="en-US" sz="2400" dirty="0">
                <a:latin typeface="Arial"/>
                <a:cs typeface="Arial"/>
              </a:rPr>
              <a:t> Chen</a:t>
            </a:r>
          </a:p>
          <a:p>
            <a:r>
              <a:rPr lang="en-US" sz="2400" dirty="0">
                <a:latin typeface="Arial"/>
                <a:cs typeface="Arial"/>
              </a:rPr>
              <a:t>Results: Y 9 N 0 A 0</a:t>
            </a:r>
          </a:p>
          <a:p>
            <a:r>
              <a:rPr lang="en-US" sz="2400" dirty="0">
                <a:latin typeface="Arial"/>
                <a:cs typeface="Arial"/>
              </a:rPr>
              <a:t>Motion passed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3496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9EBAC4-F9FA-314E-BDF4-39A9C61B338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447800"/>
            <a:ext cx="8077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/>
                <a:cs typeface="Arial"/>
              </a:rPr>
              <a:t>To approve the comment resolution for the following CIDs for CC12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CID 1-12, CID 14-18, 23, 25, 34, 36, 39, 48, 54-58, 60-63, 69, 74, 75, 84, 88, 90-93, 95, 98, 100, 103, 106, 110, 122, 123, 126, 134-141, 148 (from 11-14/0503r2)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CID 72, 119, 128 (from 11-14/0508r4, 11-14/0509r3)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CID 82, 83, 85, 86, 87, 89, 94, 96, 97, 99, 101, 102, 104, 105, 107, 108, 109, 129, 131 (from 11-14/0506r3)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CID 146 (11-14/391r1 and 11-14/718r0)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CID 59, 64, 78, 121 (from 11-14/0715r1)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Moved </a:t>
            </a:r>
            <a:r>
              <a:rPr lang="en-US" sz="2000" dirty="0">
                <a:latin typeface="Arial"/>
                <a:cs typeface="Arial"/>
              </a:rPr>
              <a:t>by: </a:t>
            </a:r>
            <a:r>
              <a:rPr lang="en-US" sz="2000" dirty="0" err="1">
                <a:latin typeface="Arial"/>
                <a:cs typeface="Arial"/>
              </a:rPr>
              <a:t>Jiamin</a:t>
            </a:r>
            <a:r>
              <a:rPr lang="en-US" sz="2000" dirty="0">
                <a:latin typeface="Arial"/>
                <a:cs typeface="Arial"/>
              </a:rPr>
              <a:t> Chen</a:t>
            </a:r>
          </a:p>
          <a:p>
            <a:r>
              <a:rPr lang="en-US" sz="2000" dirty="0">
                <a:latin typeface="Arial"/>
                <a:cs typeface="Arial"/>
              </a:rPr>
              <a:t>Seconded by: </a:t>
            </a:r>
            <a:r>
              <a:rPr lang="en-US" sz="2000" dirty="0" err="1">
                <a:latin typeface="Arial"/>
                <a:cs typeface="Arial"/>
              </a:rPr>
              <a:t>Dejian</a:t>
            </a:r>
            <a:r>
              <a:rPr lang="en-US" sz="2000" dirty="0">
                <a:latin typeface="Arial"/>
                <a:cs typeface="Arial"/>
              </a:rPr>
              <a:t> Li</a:t>
            </a:r>
          </a:p>
          <a:p>
            <a:r>
              <a:rPr lang="en-US" sz="2000" dirty="0">
                <a:latin typeface="Arial"/>
                <a:cs typeface="Arial"/>
              </a:rPr>
              <a:t>Results: Y6 N0 A1</a:t>
            </a:r>
          </a:p>
          <a:p>
            <a:r>
              <a:rPr lang="en-US" sz="2000" dirty="0">
                <a:latin typeface="Arial"/>
                <a:cs typeface="Arial"/>
              </a:rPr>
              <a:t>Motion passed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1824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Goals for </a:t>
            </a:r>
            <a:r>
              <a:rPr lang="en-US" dirty="0" smtClean="0">
                <a:latin typeface="Times New Roman" charset="0"/>
                <a:ea typeface="MS PGothic" charset="0"/>
              </a:rPr>
              <a:t>July</a:t>
            </a:r>
            <a:r>
              <a:rPr lang="en-US" dirty="0" smtClean="0">
                <a:latin typeface="Times New Roman" charset="0"/>
                <a:ea typeface="MS PGothic" charset="0"/>
              </a:rPr>
              <a:t> </a:t>
            </a:r>
            <a:r>
              <a:rPr lang="en-US" dirty="0">
                <a:latin typeface="Times New Roman" charset="0"/>
                <a:ea typeface="MS PGothic" charset="0"/>
              </a:rPr>
              <a:t>2014 Meeting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800" dirty="0">
              <a:latin typeface="Times New Roman" charset="0"/>
              <a:ea typeface="MS PGothic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Comment Resolution for outstanding CID for CC12</a:t>
            </a:r>
          </a:p>
          <a:p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New Comment Resolution for 802.11aj new version (D0.2)</a:t>
            </a:r>
          </a:p>
          <a:p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New Submissions for 45GHz</a:t>
            </a: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415CB3AF-A3EC-F44C-A3AA-38AD20F7005A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9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88046</TotalTime>
  <Words>733</Words>
  <Application>Microsoft Macintosh PowerPoint</Application>
  <PresentationFormat>On-screen Show (4:3)</PresentationFormat>
  <Paragraphs>105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Custom Design</vt:lpstr>
      <vt:lpstr>Document</vt:lpstr>
      <vt:lpstr>PowerPoint Presentation</vt:lpstr>
      <vt:lpstr>Abstract</vt:lpstr>
      <vt:lpstr>Work Completed (1/4) </vt:lpstr>
      <vt:lpstr>Work Completed (2/4)</vt:lpstr>
      <vt:lpstr>Work Completed (3/4)</vt:lpstr>
      <vt:lpstr>Work Completed (4/4)</vt:lpstr>
      <vt:lpstr>Motion 1</vt:lpstr>
      <vt:lpstr>Motion 2</vt:lpstr>
      <vt:lpstr>Goals for July 2014 Meeting</vt:lpstr>
      <vt:lpstr>Conference call times</vt:lpstr>
    </vt:vector>
  </TitlesOfParts>
  <Manager/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subject/>
  <dc:creator>Xiaoming Peng</dc:creator>
  <cp:keywords>Sept 2012</cp:keywords>
  <dc:description/>
  <cp:lastModifiedBy>Peng Xiaoming</cp:lastModifiedBy>
  <cp:revision>2847</cp:revision>
  <cp:lastPrinted>1998-02-10T13:28:06Z</cp:lastPrinted>
  <dcterms:created xsi:type="dcterms:W3CDTF">2007-04-17T18:10:23Z</dcterms:created>
  <dcterms:modified xsi:type="dcterms:W3CDTF">2014-05-23T08:32:19Z</dcterms:modified>
  <cp:category/>
</cp:coreProperties>
</file>