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07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-684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802.11-14/0703r0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4/24-14-0007-02-0000-802-24-operations-manual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</a:t>
            </a:r>
            <a:br>
              <a:rPr lang="en-GB" dirty="0" smtClean="0"/>
            </a:br>
            <a:r>
              <a:rPr lang="en-GB" dirty="0" smtClean="0"/>
              <a:t>Smart Grid Technical </a:t>
            </a:r>
            <a:r>
              <a:rPr lang="en-GB" smtClean="0"/>
              <a:t>Advisory Group</a:t>
            </a:r>
            <a:br>
              <a:rPr lang="en-GB" smtClean="0"/>
            </a:br>
            <a:r>
              <a:rPr lang="en-GB" smtClean="0"/>
              <a:t>Liaison </a:t>
            </a:r>
            <a:r>
              <a:rPr lang="en-GB" dirty="0" smtClean="0"/>
              <a:t>Report (January 2014)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2708920"/>
            <a:ext cx="7772400" cy="338708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2014-05-15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p:oleObj spid="_x0000_s1059" name="Document" r:id="rId4" imgW="8152664" imgH="2297815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802.24 Introduction and Meeting Plan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mtClean="0"/>
              <a:t>802.24 is the Smart Grid Technical Advisory Group</a:t>
            </a:r>
          </a:p>
          <a:p>
            <a:endParaRPr lang="en-US" smtClean="0"/>
          </a:p>
          <a:p>
            <a:r>
              <a:rPr lang="en-US" smtClean="0"/>
              <a:t>Formed Nov 2012 to coordinate internal to and external to IEEE 802 in matters related to Smart Grid standards</a:t>
            </a:r>
          </a:p>
          <a:p>
            <a:endParaRPr lang="en-US" smtClean="0"/>
          </a:p>
          <a:p>
            <a:r>
              <a:rPr lang="en-US" smtClean="0"/>
              <a:t>Established meeting plan is 3 slots: PM2 on Monday, Tuesday and Wednesday</a:t>
            </a:r>
          </a:p>
          <a:p>
            <a:endParaRPr lang="en-US" smtClean="0"/>
          </a:p>
          <a:p>
            <a:r>
              <a:rPr lang="en-US" smtClean="0"/>
              <a:t>Participation from all 802 working groups is invited</a:t>
            </a:r>
          </a:p>
          <a:p>
            <a:pPr lvl="1"/>
            <a:r>
              <a:rPr lang="en-US" smtClean="0"/>
              <a:t>Reciprocal attendance credit is available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May </a:t>
            </a:r>
            <a:r>
              <a:rPr lang="en-US" dirty="0" smtClean="0">
                <a:solidFill>
                  <a:srgbClr val="0070C0"/>
                </a:solidFill>
              </a:rPr>
              <a:t>2014 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71256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 smtClean="0"/>
              <a:t>Update to NIST Framework (v3) published without IEEE802 standards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802.24 will follow up with Bill Ash at IEEE regarding our previous response</a:t>
            </a:r>
            <a:endParaRPr lang="en-US" dirty="0" smtClean="0"/>
          </a:p>
          <a:p>
            <a:r>
              <a:rPr lang="en-US" dirty="0" smtClean="0"/>
              <a:t>Planning for scope </a:t>
            </a:r>
            <a:r>
              <a:rPr lang="en-US" dirty="0" smtClean="0"/>
              <a:t>expansion of 802.24</a:t>
            </a:r>
          </a:p>
          <a:p>
            <a:pPr lvl="1"/>
            <a:r>
              <a:rPr lang="en-US" dirty="0" smtClean="0"/>
              <a:t>The TAG will create Task Groups to address application areas that involve at least two IEEE 802 WG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TAG </a:t>
            </a:r>
            <a:r>
              <a:rPr lang="en-US" dirty="0" smtClean="0"/>
              <a:t>will adopt </a:t>
            </a:r>
            <a:r>
              <a:rPr lang="en-US" dirty="0" smtClean="0"/>
              <a:t>a new </a:t>
            </a:r>
            <a:r>
              <a:rPr lang="en-US" dirty="0" smtClean="0"/>
              <a:t>name: The leading candidate is “Vertical Applications TAG”  (alternate suggestions are requested)</a:t>
            </a:r>
            <a:endParaRPr lang="en-US" dirty="0" smtClean="0"/>
          </a:p>
          <a:p>
            <a:pPr lvl="1"/>
            <a:r>
              <a:rPr lang="en-US" dirty="0" smtClean="0"/>
              <a:t>New areas </a:t>
            </a:r>
            <a:r>
              <a:rPr lang="en-US" dirty="0" smtClean="0"/>
              <a:t>such as IoT will be assigned to Task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Motion to approve </a:t>
            </a:r>
            <a:r>
              <a:rPr lang="en-US" smtClean="0"/>
              <a:t>scope change to </a:t>
            </a:r>
            <a:r>
              <a:rPr lang="en-US" dirty="0" smtClean="0"/>
              <a:t>be submitted to </a:t>
            </a:r>
            <a:r>
              <a:rPr lang="en-US" dirty="0" err="1" smtClean="0"/>
              <a:t>ExCom</a:t>
            </a:r>
            <a:r>
              <a:rPr lang="en-US" dirty="0" smtClean="0"/>
              <a:t> in July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TAG </a:t>
            </a:r>
            <a:r>
              <a:rPr lang="en-US" dirty="0" smtClean="0"/>
              <a:t>developed </a:t>
            </a:r>
            <a:r>
              <a:rPr lang="en-US" dirty="0" smtClean="0"/>
              <a:t>an operating manual</a:t>
            </a:r>
          </a:p>
          <a:p>
            <a:pPr lvl="1"/>
            <a:r>
              <a:rPr lang="en-US" dirty="0" smtClean="0"/>
              <a:t>Including procedures for starting Task Groups. Doc </a:t>
            </a:r>
            <a:r>
              <a:rPr lang="en-US" dirty="0" smtClean="0">
                <a:hlinkClick r:id="rId2"/>
              </a:rPr>
              <a:t>24-14-0007</a:t>
            </a:r>
            <a:r>
              <a:rPr lang="en-US" dirty="0" smtClean="0">
                <a:hlinkClick r:id="rId2"/>
              </a:rPr>
              <a:t>r2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15126</TotalTime>
  <Words>203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802.24  Smart Grid Technical Advisory Group Liaison Report (January 2014)</vt:lpstr>
      <vt:lpstr>802.24 Introduction and Meeting Plan</vt:lpstr>
      <vt:lpstr>May 2014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Tim Godfrey</cp:lastModifiedBy>
  <cp:revision>776</cp:revision>
  <cp:lastPrinted>1998-02-10T13:28:06Z</cp:lastPrinted>
  <dcterms:created xsi:type="dcterms:W3CDTF">2004-12-02T14:01:45Z</dcterms:created>
  <dcterms:modified xsi:type="dcterms:W3CDTF">2014-05-16T03:41:17Z</dcterms:modified>
</cp:coreProperties>
</file>